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theme/theme11.xml" ContentType="application/vnd.openxmlformats-officedocument.theme+xml"/>
  <Override PartName="/ppt/slideLayouts/slideLayout17.xml" ContentType="application/vnd.openxmlformats-officedocument.presentationml.slideLayout+xml"/>
  <Override PartName="/ppt/theme/theme12.xml" ContentType="application/vnd.openxmlformats-officedocument.theme+xml"/>
  <Override PartName="/ppt/slideLayouts/slideLayout18.xml" ContentType="application/vnd.openxmlformats-officedocument.presentationml.slideLayout+xml"/>
  <Override PartName="/ppt/theme/theme13.xml" ContentType="application/vnd.openxmlformats-officedocument.theme+xml"/>
  <Override PartName="/ppt/slideLayouts/slideLayout19.xml" ContentType="application/vnd.openxmlformats-officedocument.presentationml.slideLayout+xml"/>
  <Override PartName="/ppt/theme/theme14.xml" ContentType="application/vnd.openxmlformats-officedocument.theme+xml"/>
  <Override PartName="/ppt/slideLayouts/slideLayout20.xml" ContentType="application/vnd.openxmlformats-officedocument.presentationml.slideLayout+xml"/>
  <Override PartName="/ppt/theme/theme15.xml" ContentType="application/vnd.openxmlformats-officedocument.theme+xml"/>
  <Override PartName="/ppt/slideLayouts/slideLayout21.xml" ContentType="application/vnd.openxmlformats-officedocument.presentationml.slideLayout+xml"/>
  <Override PartName="/ppt/theme/theme16.xml" ContentType="application/vnd.openxmlformats-officedocument.theme+xml"/>
  <Override PartName="/ppt/slideLayouts/slideLayout22.xml" ContentType="application/vnd.openxmlformats-officedocument.presentationml.slideLayout+xml"/>
  <Override PartName="/ppt/theme/theme17.xml" ContentType="application/vnd.openxmlformats-officedocument.theme+xml"/>
  <Override PartName="/ppt/slideLayouts/slideLayout2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4" r:id="rId3"/>
    <p:sldMasterId id="2147483658" r:id="rId4"/>
    <p:sldMasterId id="2147483669" r:id="rId5"/>
    <p:sldMasterId id="2147483671" r:id="rId6"/>
    <p:sldMasterId id="2147483672" r:id="rId7"/>
    <p:sldMasterId id="2147483674" r:id="rId8"/>
    <p:sldMasterId id="2147483676" r:id="rId9"/>
    <p:sldMasterId id="2147483678" r:id="rId10"/>
    <p:sldMasterId id="2147483680" r:id="rId11"/>
    <p:sldMasterId id="2147483682" r:id="rId12"/>
    <p:sldMasterId id="2147483684" r:id="rId13"/>
    <p:sldMasterId id="2147483686" r:id="rId14"/>
    <p:sldMasterId id="2147483688" r:id="rId15"/>
    <p:sldMasterId id="2147483690" r:id="rId16"/>
    <p:sldMasterId id="2147483692" r:id="rId17"/>
    <p:sldMasterId id="2147483694" r:id="rId18"/>
    <p:sldMasterId id="2147483696" r:id="rId19"/>
  </p:sldMasterIdLst>
  <p:notesMasterIdLst>
    <p:notesMasterId r:id="rId27"/>
  </p:notesMasterIdLst>
  <p:sldIdLst>
    <p:sldId id="256" r:id="rId20"/>
    <p:sldId id="259" r:id="rId21"/>
    <p:sldId id="284" r:id="rId22"/>
    <p:sldId id="283" r:id="rId23"/>
    <p:sldId id="273" r:id="rId24"/>
    <p:sldId id="268" r:id="rId25"/>
    <p:sldId id="281" r:id="rId26"/>
  </p:sldIdLst>
  <p:sldSz cx="9144000" cy="5143500" type="screen16x9"/>
  <p:notesSz cx="6858000" cy="9144000"/>
  <p:embeddedFontLst>
    <p:embeddedFont>
      <p:font typeface="Roboto" panose="020B0604020202020204" charset="0"/>
      <p:regular r:id="rId28"/>
      <p:bold r:id="rId29"/>
      <p:italic r:id="rId30"/>
      <p:boldItalic r:id="rId31"/>
    </p:embeddedFont>
    <p:embeddedFont>
      <p:font typeface="Georgia" panose="02040502050405020303" pitchFamily="18" charset="0"/>
      <p:regular r:id="rId32"/>
      <p:bold r:id="rId33"/>
      <p:italic r:id="rId34"/>
      <p:boldItalic r:id="rId35"/>
    </p:embeddedFont>
    <p:embeddedFont>
      <p:font typeface="Trebuchet MS" panose="020B0603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Kwd+FQs1mEG+FYGz2upbHbRJu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398" autoAdjust="0"/>
  </p:normalViewPr>
  <p:slideViewPr>
    <p:cSldViewPr snapToGrid="0">
      <p:cViewPr varScale="1">
        <p:scale>
          <a:sx n="54" d="100"/>
          <a:sy n="54" d="100"/>
        </p:scale>
        <p:origin x="156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2.xml"/><Relationship Id="rId34" Type="http://schemas.openxmlformats.org/officeDocument/2006/relationships/font" Target="fonts/font7.fntdata"/><Relationship Id="rId42"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font" Target="fonts/font6.fntdata"/><Relationship Id="rId38" Type="http://schemas.openxmlformats.org/officeDocument/2006/relationships/font" Target="fonts/font11.fntdata"/><Relationship Id="rId6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6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ukraineworld.org/videos/30833528038811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orgenproject.org/understanding-poverty-ukrain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iom.int/news/iom-ukraine-showcases-its-support-people-disabilities" TargetMode="External"/><Relationship Id="rId5" Type="http://schemas.openxmlformats.org/officeDocument/2006/relationships/hyperlink" Target="https://borgenproject.org/aged-and-disabled-in-ukraine/" TargetMode="External"/><Relationship Id="rId4" Type="http://schemas.openxmlformats.org/officeDocument/2006/relationships/hyperlink" Target="https://media.ifrc.org/ifrc/wp-content/uploads/sites/5/2018/10/C-04-WDR-2018-4-loop.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Font typeface="Calibri"/>
              <a:buNone/>
            </a:pPr>
            <a:r>
              <a:rPr lang="en-US" sz="1200">
                <a:latin typeface="Calibri"/>
                <a:ea typeface="Calibri"/>
                <a:cs typeface="Calibri"/>
                <a:sym typeface="Calibri"/>
              </a:rPr>
              <a:t>First let me share with you some demographic facts. Ukraine is a country of 44 million peace-loving, hospitable people. It’s the 2nd largest European country. There are followers of the three main religions in Ukraine: Christianity, Islam, and Judaism. </a:t>
            </a:r>
            <a:endParaRPr/>
          </a:p>
          <a:p>
            <a:pPr marL="0" lvl="0" indent="0" algn="l" rtl="0">
              <a:lnSpc>
                <a:spcPct val="115000"/>
              </a:lnSpc>
              <a:spcBef>
                <a:spcPts val="0"/>
              </a:spcBef>
              <a:spcAft>
                <a:spcPts val="0"/>
              </a:spcAft>
              <a:buSzPts val="1200"/>
              <a:buFont typeface="Calibri"/>
              <a:buNone/>
            </a:pPr>
            <a:r>
              <a:rPr lang="en-US" sz="1200">
                <a:latin typeface="Calibri"/>
                <a:ea typeface="Calibri"/>
                <a:cs typeface="Calibri"/>
                <a:sym typeface="Calibri"/>
              </a:rPr>
              <a:t>Ukraine is multiethnic. About 78% of Ukraine's population identify as ethnic Ukrainians. The second largest nationality group are Russians. Other nationalities include Romanians, Belorusians, Crimean Tatars, Bulgarians, Hungarians, Poles, Armenians,  Greeks, and Romas. </a:t>
            </a:r>
            <a:endParaRPr/>
          </a:p>
          <a:p>
            <a:pPr marL="0" lvl="0" indent="0" algn="l" rtl="0">
              <a:lnSpc>
                <a:spcPct val="115000"/>
              </a:lnSpc>
              <a:spcBef>
                <a:spcPts val="0"/>
              </a:spcBef>
              <a:spcAft>
                <a:spcPts val="0"/>
              </a:spcAft>
              <a:buSzPts val="1200"/>
              <a:buFont typeface="Calibri"/>
              <a:buNone/>
            </a:pPr>
            <a:r>
              <a:rPr lang="en-US" sz="1200">
                <a:latin typeface="Calibri"/>
                <a:ea typeface="Calibri"/>
                <a:cs typeface="Calibri"/>
                <a:sym typeface="Calibri"/>
              </a:rPr>
              <a:t>Russia and Ukraine were part of the 15 Soviet republics that made up the Soviet Union. Following the collapse of the Soviet Union in 1991, Ukraine declared independence and moved to shed its colonial legacy of Russian domination. It began to form increasingly close ties with the West, and to embrace democratic values. I’ll put a link to short video on how Ukraine became an independent nation into the chat </a:t>
            </a:r>
            <a:r>
              <a:rPr lang="en-US" sz="1200" u="sng">
                <a:solidFill>
                  <a:srgbClr val="00000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https://www.facebook.com/ukraineworld.org/videos/308335280388114</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100"/>
              <a:t>If you are interested in learning about Ukraine’s history, see this timeline. Key points to highlight: </a:t>
            </a:r>
            <a:endParaRPr/>
          </a:p>
          <a:p>
            <a:pPr marL="0" lvl="0" indent="0" algn="l" rtl="0">
              <a:spcBef>
                <a:spcPts val="0"/>
              </a:spcBef>
              <a:spcAft>
                <a:spcPts val="0"/>
              </a:spcAft>
              <a:buSzPts val="1100"/>
              <a:buNone/>
            </a:pPr>
            <a:r>
              <a:rPr lang="en-US" sz="1100"/>
              <a:t>Note when Russia threatened to cut gas supply</a:t>
            </a:r>
            <a:endParaRPr/>
          </a:p>
        </p:txBody>
      </p:sp>
    </p:spTree>
    <p:extLst>
      <p:ext uri="{BB962C8B-B14F-4D97-AF65-F5344CB8AC3E}">
        <p14:creationId xmlns:p14="http://schemas.microsoft.com/office/powerpoint/2010/main" val="1624260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2" name="Google Shape;39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Font typeface="Georgia"/>
              <a:buNone/>
            </a:pPr>
            <a:r>
              <a:rPr lang="en-US" sz="1100">
                <a:latin typeface="Georgia"/>
                <a:ea typeface="Georgia"/>
                <a:cs typeface="Georgia"/>
                <a:sym typeface="Georgia"/>
              </a:rPr>
              <a:t>In these slides you see the horrific images of the victims of Russian occupation in the small town of Bucha, near Ukraine’s capital Kyiv. Bucha did not happen in one day. For many years, Russian political elites and propaganda have been inciting hatred, dehumanizing Ukrainians, nurturing Russian superiority, and laying ground for these atrocities. The Ukrainian government encourages scholars around the globe to research what led to Bucha.</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The New York Times team visited Bucha, documented dozens of killings of civilians, interviewed scores of witnesses and followed local investigators to uncover the scale of Russian atrocities.</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 They report that Bucha is a landscape of horrors.</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As the Russian advance on Kyiv stalled in the face of fierce resistance, the enemy occupation of Bucha slid into a campaign of terror and revenge. When a defeated and demoralized Russian Army finally retreated, it left behind a grim scene: bodies of dead people on streets, in basements or in backyards, many with gunshot wounds to their heads, some with their hands tied behind their backs.</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Reporters and photographers for The New York Times spent more than a week with city officials, coroners and scores of witnesses in Bucha, uncovering new details of execution-style atrocities against civilians. The Times documented the bodies of almost three dozen people where they were killed — in their homes, in the woods, set on fire in a vacant parking lot — and learned the story behind many of their deaths. The Times also witnessed more than 100 body bags at a communal grave and the city’s cemetery.</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The evidence suggests the Russians killed recklessly and sometimes sadistically, in part out of revenge.</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Ukraine’s official ombudswoman for human rights, Lyudmyla Denisova, said she had recorded horrific cases of sexual violence by Russian troops in Bucha and other places, including one in which a group of women and girls were kept in a basement of a house for 25 days. Nine of them are now pregnant, she said.</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She speculated that the violence came out of revenge for the Ukrainian resistance, but also that the Russian soldiers used sexual violence as a weapon of war against Ukrainian women.</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Overall, in the broader Bucha region, there were at least 1,000 deaths in the war. The dead are overwhelmingly civilians. Only two members of the Ukrainian military were among those killed in Bucha city. The ombudswoman, Ms. Denisova, appealed to the United Nations Human Rights Commission to “take into account these facts of Russian war crimes in Ukraine.”</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The level of brutality of the army of terrorists and executioners of the Russian Federation approved &amp; encouraged by Russian commanders &amp; Putin, knows no bounds, she said.</a:t>
            </a:r>
            <a:endParaRPr/>
          </a:p>
          <a:p>
            <a:pPr marL="0" lvl="0" indent="0" algn="l" rtl="0">
              <a:spcBef>
                <a:spcPts val="0"/>
              </a:spcBef>
              <a:spcAft>
                <a:spcPts val="0"/>
              </a:spcAft>
              <a:buSzPts val="1100"/>
              <a:buNone/>
            </a:pPr>
            <a:endParaRPr sz="1100">
              <a:latin typeface="Georgia"/>
              <a:ea typeface="Georgia"/>
              <a:cs typeface="Georgia"/>
              <a:sym typeface="Georgia"/>
            </a:endParaRPr>
          </a:p>
          <a:p>
            <a:pPr marL="0" lvl="0" indent="0" algn="l" rtl="0">
              <a:spcBef>
                <a:spcPts val="0"/>
              </a:spcBef>
              <a:spcAft>
                <a:spcPts val="0"/>
              </a:spcAft>
              <a:buSzPts val="1100"/>
              <a:buFont typeface="Georgia"/>
              <a:buNone/>
            </a:pPr>
            <a:r>
              <a:rPr lang="en-US" sz="1100">
                <a:latin typeface="Georgia"/>
                <a:ea typeface="Georgia"/>
                <a:cs typeface="Georgia"/>
                <a:sym typeface="Georgia"/>
              </a:rPr>
              <a:t>The Russian government and the Russian army will have to be held accountable politically, economically, and legally for the bombardments, the killings of the men, women, and children and all the war crimes committed in Mariupol, in Bucha, Kharkiv, Irpen, and many other Ukrainian cities, towns, and villages. Our responsibility will be to make sure that the world knows the truth about this war and the perpetrators who started it and committed the despicable atrocities. </a:t>
            </a:r>
            <a:endParaRPr/>
          </a:p>
          <a:p>
            <a:pPr marL="0" lvl="0" indent="0" algn="l" rtl="0">
              <a:spcBef>
                <a:spcPts val="0"/>
              </a:spcBef>
              <a:spcAft>
                <a:spcPts val="0"/>
              </a:spcAft>
              <a:buNone/>
            </a:pPr>
            <a:endParaRPr sz="1100">
              <a:latin typeface="Georgia"/>
              <a:ea typeface="Georgia"/>
              <a:cs typeface="Georgia"/>
              <a:sym typeface="Georgi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C1B1C"/>
              </a:buClr>
              <a:buSzPts val="1100"/>
              <a:buNone/>
            </a:pPr>
            <a:r>
              <a:rPr lang="en-US" sz="1100">
                <a:solidFill>
                  <a:srgbClr val="1C1B1C"/>
                </a:solidFill>
              </a:rPr>
              <a:t>Research shows the aged and disabled in </a:t>
            </a:r>
            <a:r>
              <a:rPr lang="en-US" sz="1100" u="sng">
                <a:solidFill>
                  <a:srgbClr val="230CD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Ukraine</a:t>
            </a:r>
            <a:r>
              <a:rPr lang="en-US" sz="1100">
                <a:solidFill>
                  <a:srgbClr val="1C1B1C"/>
                </a:solidFill>
              </a:rPr>
              <a:t> also have </a:t>
            </a:r>
            <a:r>
              <a:rPr lang="en-US" sz="1100" u="sng">
                <a:solidFill>
                  <a:srgbClr val="230CD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higher rates of poverty</a:t>
            </a:r>
            <a:r>
              <a:rPr lang="en-US" sz="1100">
                <a:solidFill>
                  <a:srgbClr val="1C1B1C"/>
                </a:solidFill>
              </a:rPr>
              <a:t> than younger, non-disabled people, making them more vulnerable during disasters. More than one-fifth of Ukraine’s population (more than 9.5 million people) were over the age of 60 in 2018. The country also is facing one of the world’s most acute global crises today. Marginalizing older adults and disabled: not unique to Ukraine and happens in many war torn places. </a:t>
            </a:r>
            <a:r>
              <a:rPr lang="en-US" sz="1100" u="sng">
                <a:solidFill>
                  <a:srgbClr val="000000"/>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https://borgenproject.org/aged-and-disabled-in-ukraine/</a:t>
            </a:r>
            <a:endParaRPr sz="1100"/>
          </a:p>
          <a:p>
            <a:pPr marL="0" lvl="0" indent="0" algn="l" rtl="0">
              <a:spcBef>
                <a:spcPts val="1200"/>
              </a:spcBef>
              <a:spcAft>
                <a:spcPts val="0"/>
              </a:spcAft>
              <a:buClr>
                <a:srgbClr val="000000"/>
              </a:buClr>
              <a:buSzPts val="1100"/>
              <a:buNone/>
            </a:pPr>
            <a:r>
              <a:rPr lang="en-US" sz="1100" u="sng">
                <a:solidFill>
                  <a:srgbClr val="000000"/>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https://www.iom.int/news/iom-ukraine-showcases-its-support-people-disabilities</a:t>
            </a:r>
            <a:endParaRPr/>
          </a:p>
          <a:p>
            <a:pPr marL="0" lvl="0" indent="0" algn="l" rtl="0">
              <a:spcBef>
                <a:spcPts val="1200"/>
              </a:spcBef>
              <a:spcAft>
                <a:spcPts val="0"/>
              </a:spcAft>
              <a:buSzPts val="1100"/>
              <a:buNone/>
            </a:pPr>
            <a:endParaRPr sz="1100"/>
          </a:p>
          <a:p>
            <a:pPr marL="0" lvl="0" indent="0" algn="l" rtl="0">
              <a:spcBef>
                <a:spcPts val="1200"/>
              </a:spcBef>
              <a:spcAft>
                <a:spcPts val="0"/>
              </a:spcAft>
              <a:buClr>
                <a:srgbClr val="202124"/>
              </a:buClr>
              <a:buSzPts val="1200"/>
              <a:buFont typeface="Roboto"/>
              <a:buNone/>
            </a:pPr>
            <a:r>
              <a:rPr lang="en-US" sz="1200" b="1">
                <a:solidFill>
                  <a:srgbClr val="202124"/>
                </a:solidFill>
                <a:latin typeface="Roboto"/>
                <a:ea typeface="Roboto"/>
                <a:cs typeface="Roboto"/>
                <a:sym typeface="Roboto"/>
              </a:rPr>
              <a:t>The risk of infectious disease outbreaks, particularly COVID-19, cholera, polio, tuberculosis, and diarrhoeal diseases</a:t>
            </a:r>
            <a:r>
              <a:rPr lang="en-US" sz="1200">
                <a:solidFill>
                  <a:srgbClr val="202124"/>
                </a:solidFill>
                <a:latin typeface="Roboto"/>
                <a:ea typeface="Roboto"/>
                <a:cs typeface="Roboto"/>
                <a:sym typeface="Roboto"/>
              </a:rPr>
              <a:t>, is rising as people are forced to shelter in overcrowded spaces with inadequate or no access to water and sanitation facilities.</a:t>
            </a:r>
            <a:endParaRPr sz="1100"/>
          </a:p>
          <a:p>
            <a:pPr marL="0" lvl="0" indent="0" algn="l" rtl="0">
              <a:spcBef>
                <a:spcPts val="0"/>
              </a:spcBef>
              <a:spcAft>
                <a:spcPts val="0"/>
              </a:spcAft>
              <a:buNone/>
            </a:pP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28"/>
          <p:cNvSpPr txBox="1">
            <a:spLocks noGrp="1"/>
          </p:cNvSpPr>
          <p:nvPr>
            <p:ph type="body" idx="1"/>
          </p:nvPr>
        </p:nvSpPr>
        <p:spPr>
          <a:xfrm>
            <a:off x="429740" y="3161275"/>
            <a:ext cx="8229600" cy="3963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76"/>
              </a:spcBef>
              <a:spcAft>
                <a:spcPts val="0"/>
              </a:spcAft>
              <a:buSzPts val="2000"/>
              <a:buNone/>
              <a:defRPr b="0">
                <a:solidFill>
                  <a:schemeClr val="lt2"/>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 name="Google Shape;13;p28"/>
          <p:cNvSpPr txBox="1">
            <a:spLocks noGrp="1"/>
          </p:cNvSpPr>
          <p:nvPr>
            <p:ph type="title"/>
          </p:nvPr>
        </p:nvSpPr>
        <p:spPr>
          <a:xfrm>
            <a:off x="457200" y="736288"/>
            <a:ext cx="8229600" cy="21006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FFFFFF"/>
              </a:buClr>
              <a:buSzPts val="4700"/>
              <a:buFont typeface="Trebuchet MS"/>
              <a:buNone/>
              <a:defRPr sz="470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8"/>
          <p:cNvSpPr txBox="1">
            <a:spLocks noGrp="1"/>
          </p:cNvSpPr>
          <p:nvPr>
            <p:ph type="dt" idx="10"/>
          </p:nvPr>
        </p:nvSpPr>
        <p:spPr>
          <a:xfrm>
            <a:off x="457200" y="4867275"/>
            <a:ext cx="4565650"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1" name="Google Shape;91;p49"/>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98"/>
        <p:cNvGrpSpPr/>
        <p:nvPr/>
      </p:nvGrpSpPr>
      <p:grpSpPr>
        <a:xfrm>
          <a:off x="0" y="0"/>
          <a:ext cx="0" cy="0"/>
          <a:chOff x="0" y="0"/>
          <a:chExt cx="0" cy="0"/>
        </a:xfrm>
      </p:grpSpPr>
      <p:sp>
        <p:nvSpPr>
          <p:cNvPr id="99" name="Google Shape;99;p44"/>
          <p:cNvSpPr txBox="1">
            <a:spLocks noGrp="1"/>
          </p:cNvSpPr>
          <p:nvPr>
            <p:ph type="title"/>
          </p:nvPr>
        </p:nvSpPr>
        <p:spPr>
          <a:xfrm>
            <a:off x="457200" y="736288"/>
            <a:ext cx="8229600" cy="909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3600"/>
              <a:buFont typeface="Trebuchet MS"/>
              <a:buNone/>
              <a:defRPr sz="360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4"/>
          <p:cNvSpPr txBox="1">
            <a:spLocks noGrp="1"/>
          </p:cNvSpPr>
          <p:nvPr>
            <p:ph type="body" idx="1"/>
          </p:nvPr>
        </p:nvSpPr>
        <p:spPr>
          <a:xfrm>
            <a:off x="457200" y="2032398"/>
            <a:ext cx="8229600" cy="11181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76"/>
              </a:spcBef>
              <a:spcAft>
                <a:spcPts val="0"/>
              </a:spcAft>
              <a:buSzPts val="2000"/>
              <a:buNone/>
              <a:defRPr>
                <a:solidFill>
                  <a:srgbClr val="FFFFFF"/>
                </a:solidFill>
              </a:defRPr>
            </a:lvl1pPr>
            <a:lvl2pPr marL="914400" lvl="1" indent="-342900" algn="l">
              <a:lnSpc>
                <a:spcPct val="100000"/>
              </a:lnSpc>
              <a:spcBef>
                <a:spcPts val="504"/>
              </a:spcBef>
              <a:spcAft>
                <a:spcPts val="0"/>
              </a:spcAft>
              <a:buSzPts val="1800"/>
              <a:buChar char="-"/>
              <a:defRPr/>
            </a:lvl2pPr>
            <a:lvl3pPr marL="1371600" lvl="2" indent="-228600" algn="l">
              <a:lnSpc>
                <a:spcPct val="100000"/>
              </a:lnSpc>
              <a:spcBef>
                <a:spcPts val="432"/>
              </a:spcBef>
              <a:spcAft>
                <a:spcPts val="0"/>
              </a:spcAft>
              <a:buSzPts val="1700"/>
              <a:buNone/>
              <a:defRPr>
                <a:solidFill>
                  <a:srgbClr val="FFFFFF"/>
                </a:solidFill>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 name="Google Shape;101;p44"/>
          <p:cNvSpPr txBox="1">
            <a:spLocks noGrp="1"/>
          </p:cNvSpPr>
          <p:nvPr>
            <p:ph type="body" idx="2"/>
          </p:nvPr>
        </p:nvSpPr>
        <p:spPr>
          <a:xfrm>
            <a:off x="457203" y="3571057"/>
            <a:ext cx="8229600" cy="327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76"/>
              </a:spcBef>
              <a:spcAft>
                <a:spcPts val="0"/>
              </a:spcAft>
              <a:buSzPts val="1400"/>
              <a:buNone/>
              <a:defRPr sz="1400" b="0">
                <a:solidFill>
                  <a:schemeClr val="lt2"/>
                </a:solidFill>
              </a:defRPr>
            </a:lvl1pPr>
            <a:lvl2pPr marL="914400" lvl="1" indent="-342900" algn="l">
              <a:lnSpc>
                <a:spcPct val="100000"/>
              </a:lnSpc>
              <a:spcBef>
                <a:spcPts val="504"/>
              </a:spcBef>
              <a:spcAft>
                <a:spcPts val="0"/>
              </a:spcAft>
              <a:buSzPts val="1800"/>
              <a:buChar char="-"/>
              <a:defRPr/>
            </a:lvl2pPr>
            <a:lvl3pPr marL="1371600" lvl="2" indent="-336550" algn="l">
              <a:lnSpc>
                <a:spcPct val="100000"/>
              </a:lnSpc>
              <a:spcBef>
                <a:spcPts val="432"/>
              </a:spcBef>
              <a:spcAft>
                <a:spcPts val="0"/>
              </a:spcAft>
              <a:buSzPts val="1700"/>
              <a:buChar char="•"/>
              <a:defRPr>
                <a:solidFill>
                  <a:srgbClr val="FFFFFF"/>
                </a:solidFill>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2" name="Google Shape;102;p44"/>
          <p:cNvSpPr txBox="1">
            <a:spLocks noGrp="1"/>
          </p:cNvSpPr>
          <p:nvPr>
            <p:ph type="dt" idx="10"/>
          </p:nvPr>
        </p:nvSpPr>
        <p:spPr>
          <a:xfrm>
            <a:off x="457200" y="4867275"/>
            <a:ext cx="4565650"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2"/>
        <p:cNvGrpSpPr/>
        <p:nvPr/>
      </p:nvGrpSpPr>
      <p:grpSpPr>
        <a:xfrm>
          <a:off x="0" y="0"/>
          <a:ext cx="0" cy="0"/>
          <a:chOff x="0" y="0"/>
          <a:chExt cx="0" cy="0"/>
        </a:xfrm>
      </p:grpSpPr>
      <p:sp>
        <p:nvSpPr>
          <p:cNvPr id="113" name="Google Shape;113;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14" name="Google Shape;114;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5" name="Google Shape;115;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16" name="Google Shape;116;p52"/>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Column_Grey">
  <p:cSld name="1Column_Grey">
    <p:spTree>
      <p:nvGrpSpPr>
        <p:cNvPr id="1" name="Shape 123"/>
        <p:cNvGrpSpPr/>
        <p:nvPr/>
      </p:nvGrpSpPr>
      <p:grpSpPr>
        <a:xfrm>
          <a:off x="0" y="0"/>
          <a:ext cx="0" cy="0"/>
          <a:chOff x="0" y="0"/>
          <a:chExt cx="0" cy="0"/>
        </a:xfrm>
      </p:grpSpPr>
      <p:sp>
        <p:nvSpPr>
          <p:cNvPr id="124" name="Google Shape;124;p54"/>
          <p:cNvSpPr txBox="1">
            <a:spLocks noGrp="1"/>
          </p:cNvSpPr>
          <p:nvPr>
            <p:ph type="body" idx="1"/>
          </p:nvPr>
        </p:nvSpPr>
        <p:spPr>
          <a:xfrm>
            <a:off x="457200" y="1032691"/>
            <a:ext cx="8229600" cy="34260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Clr>
                <a:schemeClr val="dk2"/>
              </a:buClr>
              <a:buSzPts val="2000"/>
              <a:buChar char="•"/>
              <a:defRPr b="0">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 name="Google Shape;125;p54"/>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54"/>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_Caption_White">
  <p:cSld name="Image_Caption_White">
    <p:spTree>
      <p:nvGrpSpPr>
        <p:cNvPr id="1" name="Shape 132"/>
        <p:cNvGrpSpPr/>
        <p:nvPr/>
      </p:nvGrpSpPr>
      <p:grpSpPr>
        <a:xfrm>
          <a:off x="0" y="0"/>
          <a:ext cx="0" cy="0"/>
          <a:chOff x="0" y="0"/>
          <a:chExt cx="0" cy="0"/>
        </a:xfrm>
      </p:grpSpPr>
      <p:sp>
        <p:nvSpPr>
          <p:cNvPr id="133" name="Google Shape;133;p56"/>
          <p:cNvSpPr txBox="1">
            <a:spLocks noGrp="1"/>
          </p:cNvSpPr>
          <p:nvPr>
            <p:ph type="body" idx="1"/>
          </p:nvPr>
        </p:nvSpPr>
        <p:spPr>
          <a:xfrm>
            <a:off x="457200" y="4175523"/>
            <a:ext cx="5330700" cy="3429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76"/>
              </a:spcBef>
              <a:spcAft>
                <a:spcPts val="0"/>
              </a:spcAft>
              <a:buSzPts val="1100"/>
              <a:buNone/>
              <a:defRPr sz="1100" b="0">
                <a:solidFill>
                  <a:srgbClr val="000000"/>
                </a:solidFill>
              </a:defRPr>
            </a:lvl1pPr>
            <a:lvl2pPr marL="914400" lvl="1" indent="-342900" algn="l">
              <a:lnSpc>
                <a:spcPct val="100000"/>
              </a:lnSpc>
              <a:spcBef>
                <a:spcPts val="504"/>
              </a:spcBef>
              <a:spcAft>
                <a:spcPts val="0"/>
              </a:spcAft>
              <a:buSzPts val="1800"/>
              <a:buChar char="-"/>
              <a:defRPr/>
            </a:lvl2pPr>
            <a:lvl3pPr marL="1371600" lvl="2" indent="-336550" algn="l">
              <a:lnSpc>
                <a:spcPct val="100000"/>
              </a:lnSpc>
              <a:spcBef>
                <a:spcPts val="432"/>
              </a:spcBef>
              <a:spcAft>
                <a:spcPts val="0"/>
              </a:spcAft>
              <a:buSzPts val="1700"/>
              <a:buChar char="•"/>
              <a:defRPr>
                <a:solidFill>
                  <a:srgbClr val="FFFFFF"/>
                </a:solidFill>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4" name="Google Shape;134;p56"/>
          <p:cNvSpPr txBox="1">
            <a:spLocks noGrp="1"/>
          </p:cNvSpPr>
          <p:nvPr>
            <p:ph type="body" idx="2"/>
          </p:nvPr>
        </p:nvSpPr>
        <p:spPr>
          <a:xfrm>
            <a:off x="457200" y="1032695"/>
            <a:ext cx="8229600" cy="29112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Clr>
                <a:schemeClr val="dk2"/>
              </a:buClr>
              <a:buSzPts val="2000"/>
              <a:buChar char="•"/>
              <a:defRPr b="0">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5" name="Google Shape;135;p56"/>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56"/>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_Caption_Grey">
  <p:cSld name="Image_Caption_Grey">
    <p:spTree>
      <p:nvGrpSpPr>
        <p:cNvPr id="1" name="Shape 143"/>
        <p:cNvGrpSpPr/>
        <p:nvPr/>
      </p:nvGrpSpPr>
      <p:grpSpPr>
        <a:xfrm>
          <a:off x="0" y="0"/>
          <a:ext cx="0" cy="0"/>
          <a:chOff x="0" y="0"/>
          <a:chExt cx="0" cy="0"/>
        </a:xfrm>
      </p:grpSpPr>
      <p:sp>
        <p:nvSpPr>
          <p:cNvPr id="144" name="Google Shape;144;p58"/>
          <p:cNvSpPr txBox="1">
            <a:spLocks noGrp="1"/>
          </p:cNvSpPr>
          <p:nvPr>
            <p:ph type="body" idx="1"/>
          </p:nvPr>
        </p:nvSpPr>
        <p:spPr>
          <a:xfrm>
            <a:off x="457200" y="4175523"/>
            <a:ext cx="5330700" cy="3429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76"/>
              </a:spcBef>
              <a:spcAft>
                <a:spcPts val="0"/>
              </a:spcAft>
              <a:buSzPts val="1100"/>
              <a:buNone/>
              <a:defRPr sz="1100" b="0">
                <a:solidFill>
                  <a:schemeClr val="dk1"/>
                </a:solidFill>
              </a:defRPr>
            </a:lvl1pPr>
            <a:lvl2pPr marL="914400" lvl="1" indent="-342900" algn="l">
              <a:lnSpc>
                <a:spcPct val="100000"/>
              </a:lnSpc>
              <a:spcBef>
                <a:spcPts val="504"/>
              </a:spcBef>
              <a:spcAft>
                <a:spcPts val="0"/>
              </a:spcAft>
              <a:buSzPts val="1800"/>
              <a:buChar char="-"/>
              <a:defRPr/>
            </a:lvl2pPr>
            <a:lvl3pPr marL="1371600" lvl="2" indent="-336550" algn="l">
              <a:lnSpc>
                <a:spcPct val="100000"/>
              </a:lnSpc>
              <a:spcBef>
                <a:spcPts val="432"/>
              </a:spcBef>
              <a:spcAft>
                <a:spcPts val="0"/>
              </a:spcAft>
              <a:buSzPts val="1700"/>
              <a:buChar char="•"/>
              <a:defRPr>
                <a:solidFill>
                  <a:srgbClr val="FFFFFF"/>
                </a:solidFill>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5" name="Google Shape;145;p58"/>
          <p:cNvSpPr txBox="1">
            <a:spLocks noGrp="1"/>
          </p:cNvSpPr>
          <p:nvPr>
            <p:ph type="body" idx="2"/>
          </p:nvPr>
        </p:nvSpPr>
        <p:spPr>
          <a:xfrm>
            <a:off x="457200" y="1032695"/>
            <a:ext cx="8229600" cy="29112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Clr>
                <a:schemeClr val="dk2"/>
              </a:buClr>
              <a:buSzPts val="2000"/>
              <a:buChar char="•"/>
              <a:defRPr b="0">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p58"/>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58"/>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_Caption_Triangles">
  <p:cSld name="Image_Caption_Triangles">
    <p:spTree>
      <p:nvGrpSpPr>
        <p:cNvPr id="1" name="Shape 154"/>
        <p:cNvGrpSpPr/>
        <p:nvPr/>
      </p:nvGrpSpPr>
      <p:grpSpPr>
        <a:xfrm>
          <a:off x="0" y="0"/>
          <a:ext cx="0" cy="0"/>
          <a:chOff x="0" y="0"/>
          <a:chExt cx="0" cy="0"/>
        </a:xfrm>
      </p:grpSpPr>
      <p:sp>
        <p:nvSpPr>
          <p:cNvPr id="155" name="Google Shape;155;p60"/>
          <p:cNvSpPr txBox="1">
            <a:spLocks noGrp="1"/>
          </p:cNvSpPr>
          <p:nvPr>
            <p:ph type="body" idx="1"/>
          </p:nvPr>
        </p:nvSpPr>
        <p:spPr>
          <a:xfrm>
            <a:off x="457200" y="4175523"/>
            <a:ext cx="5330700" cy="3429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76"/>
              </a:spcBef>
              <a:spcAft>
                <a:spcPts val="0"/>
              </a:spcAft>
              <a:buSzPts val="1100"/>
              <a:buNone/>
              <a:defRPr sz="1100" b="0">
                <a:solidFill>
                  <a:srgbClr val="75787D"/>
                </a:solidFill>
              </a:defRPr>
            </a:lvl1pPr>
            <a:lvl2pPr marL="914400" lvl="1" indent="-342900" algn="l">
              <a:lnSpc>
                <a:spcPct val="100000"/>
              </a:lnSpc>
              <a:spcBef>
                <a:spcPts val="504"/>
              </a:spcBef>
              <a:spcAft>
                <a:spcPts val="0"/>
              </a:spcAft>
              <a:buSzPts val="1800"/>
              <a:buChar char="-"/>
              <a:defRPr/>
            </a:lvl2pPr>
            <a:lvl3pPr marL="1371600" lvl="2" indent="-336550" algn="l">
              <a:lnSpc>
                <a:spcPct val="100000"/>
              </a:lnSpc>
              <a:spcBef>
                <a:spcPts val="432"/>
              </a:spcBef>
              <a:spcAft>
                <a:spcPts val="0"/>
              </a:spcAft>
              <a:buSzPts val="1700"/>
              <a:buChar char="•"/>
              <a:defRPr>
                <a:solidFill>
                  <a:srgbClr val="FFFFFF"/>
                </a:solidFill>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p60"/>
          <p:cNvSpPr txBox="1">
            <a:spLocks noGrp="1"/>
          </p:cNvSpPr>
          <p:nvPr>
            <p:ph type="body" idx="2"/>
          </p:nvPr>
        </p:nvSpPr>
        <p:spPr>
          <a:xfrm>
            <a:off x="457200" y="1032695"/>
            <a:ext cx="8229600" cy="29112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7" name="Google Shape;157;p60"/>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60"/>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3Column_White">
  <p:cSld name="2/3Column_White">
    <p:spTree>
      <p:nvGrpSpPr>
        <p:cNvPr id="1" name="Shape 164"/>
        <p:cNvGrpSpPr/>
        <p:nvPr/>
      </p:nvGrpSpPr>
      <p:grpSpPr>
        <a:xfrm>
          <a:off x="0" y="0"/>
          <a:ext cx="0" cy="0"/>
          <a:chOff x="0" y="0"/>
          <a:chExt cx="0" cy="0"/>
        </a:xfrm>
      </p:grpSpPr>
      <p:sp>
        <p:nvSpPr>
          <p:cNvPr id="165" name="Google Shape;165;p62"/>
          <p:cNvSpPr txBox="1">
            <a:spLocks noGrp="1"/>
          </p:cNvSpPr>
          <p:nvPr>
            <p:ph type="body" idx="1"/>
          </p:nvPr>
        </p:nvSpPr>
        <p:spPr>
          <a:xfrm>
            <a:off x="457201" y="1032691"/>
            <a:ext cx="53229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6" name="Google Shape;166;p62"/>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62"/>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3Column_Triangle">
  <p:cSld name="2/3Column_Triangle">
    <p:spTree>
      <p:nvGrpSpPr>
        <p:cNvPr id="1" name="Shape 174"/>
        <p:cNvGrpSpPr/>
        <p:nvPr/>
      </p:nvGrpSpPr>
      <p:grpSpPr>
        <a:xfrm>
          <a:off x="0" y="0"/>
          <a:ext cx="0" cy="0"/>
          <a:chOff x="0" y="0"/>
          <a:chExt cx="0" cy="0"/>
        </a:xfrm>
      </p:grpSpPr>
      <p:sp>
        <p:nvSpPr>
          <p:cNvPr id="175" name="Google Shape;175;p64"/>
          <p:cNvSpPr txBox="1">
            <a:spLocks noGrp="1"/>
          </p:cNvSpPr>
          <p:nvPr>
            <p:ph type="body" idx="1"/>
          </p:nvPr>
        </p:nvSpPr>
        <p:spPr>
          <a:xfrm>
            <a:off x="457201" y="1032691"/>
            <a:ext cx="53229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6" name="Google Shape;176;p64"/>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64"/>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Column_White">
  <p:cSld name="2Column_White">
    <p:spTree>
      <p:nvGrpSpPr>
        <p:cNvPr id="1" name="Shape 183"/>
        <p:cNvGrpSpPr/>
        <p:nvPr/>
      </p:nvGrpSpPr>
      <p:grpSpPr>
        <a:xfrm>
          <a:off x="0" y="0"/>
          <a:ext cx="0" cy="0"/>
          <a:chOff x="0" y="0"/>
          <a:chExt cx="0" cy="0"/>
        </a:xfrm>
      </p:grpSpPr>
      <p:sp>
        <p:nvSpPr>
          <p:cNvPr id="184" name="Google Shape;184;p66"/>
          <p:cNvSpPr txBox="1">
            <a:spLocks noGrp="1"/>
          </p:cNvSpPr>
          <p:nvPr>
            <p:ph type="body" idx="1"/>
          </p:nvPr>
        </p:nvSpPr>
        <p:spPr>
          <a:xfrm>
            <a:off x="457203" y="1032691"/>
            <a:ext cx="38814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5" name="Google Shape;185;p66"/>
          <p:cNvSpPr txBox="1">
            <a:spLocks noGrp="1"/>
          </p:cNvSpPr>
          <p:nvPr>
            <p:ph type="body" idx="2"/>
          </p:nvPr>
        </p:nvSpPr>
        <p:spPr>
          <a:xfrm>
            <a:off x="4805408" y="1032691"/>
            <a:ext cx="38814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6" name="Google Shape;186;p66"/>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66"/>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Col_Triangles">
  <p:cSld name="1Col_Triangles">
    <p:spTree>
      <p:nvGrpSpPr>
        <p:cNvPr id="1" name="Shape 21"/>
        <p:cNvGrpSpPr/>
        <p:nvPr/>
      </p:nvGrpSpPr>
      <p:grpSpPr>
        <a:xfrm>
          <a:off x="0" y="0"/>
          <a:ext cx="0" cy="0"/>
          <a:chOff x="0" y="0"/>
          <a:chExt cx="0" cy="0"/>
        </a:xfrm>
      </p:grpSpPr>
      <p:sp>
        <p:nvSpPr>
          <p:cNvPr id="22" name="Google Shape;22;p30"/>
          <p:cNvSpPr txBox="1">
            <a:spLocks noGrp="1"/>
          </p:cNvSpPr>
          <p:nvPr>
            <p:ph type="body" idx="1"/>
          </p:nvPr>
        </p:nvSpPr>
        <p:spPr>
          <a:xfrm>
            <a:off x="457200" y="1032691"/>
            <a:ext cx="8229600" cy="34260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Clr>
                <a:schemeClr val="dk2"/>
              </a:buClr>
              <a:buSzPts val="2000"/>
              <a:buChar char="•"/>
              <a:defRPr b="0">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0"/>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Column_Grey">
  <p:cSld name="2Column_Grey">
    <p:spTree>
      <p:nvGrpSpPr>
        <p:cNvPr id="1" name="Shape 194"/>
        <p:cNvGrpSpPr/>
        <p:nvPr/>
      </p:nvGrpSpPr>
      <p:grpSpPr>
        <a:xfrm>
          <a:off x="0" y="0"/>
          <a:ext cx="0" cy="0"/>
          <a:chOff x="0" y="0"/>
          <a:chExt cx="0" cy="0"/>
        </a:xfrm>
      </p:grpSpPr>
      <p:sp>
        <p:nvSpPr>
          <p:cNvPr id="195" name="Google Shape;195;p68"/>
          <p:cNvSpPr txBox="1">
            <a:spLocks noGrp="1"/>
          </p:cNvSpPr>
          <p:nvPr>
            <p:ph type="body" idx="1"/>
          </p:nvPr>
        </p:nvSpPr>
        <p:spPr>
          <a:xfrm>
            <a:off x="457203" y="1032691"/>
            <a:ext cx="3881400" cy="34260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SzPts val="2000"/>
              <a:buChar char="•"/>
              <a:defRPr>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6" name="Google Shape;196;p68"/>
          <p:cNvSpPr txBox="1">
            <a:spLocks noGrp="1"/>
          </p:cNvSpPr>
          <p:nvPr>
            <p:ph type="body" idx="2"/>
          </p:nvPr>
        </p:nvSpPr>
        <p:spPr>
          <a:xfrm>
            <a:off x="4805408" y="1032691"/>
            <a:ext cx="3881400" cy="34260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SzPts val="2000"/>
              <a:buChar char="•"/>
              <a:defRPr>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7" name="Google Shape;197;p68"/>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68"/>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Column_Triangles">
  <p:cSld name="2Column_Triangles">
    <p:spTree>
      <p:nvGrpSpPr>
        <p:cNvPr id="1" name="Shape 205"/>
        <p:cNvGrpSpPr/>
        <p:nvPr/>
      </p:nvGrpSpPr>
      <p:grpSpPr>
        <a:xfrm>
          <a:off x="0" y="0"/>
          <a:ext cx="0" cy="0"/>
          <a:chOff x="0" y="0"/>
          <a:chExt cx="0" cy="0"/>
        </a:xfrm>
      </p:grpSpPr>
      <p:sp>
        <p:nvSpPr>
          <p:cNvPr id="206" name="Google Shape;206;p70"/>
          <p:cNvSpPr txBox="1">
            <a:spLocks noGrp="1"/>
          </p:cNvSpPr>
          <p:nvPr>
            <p:ph type="body" idx="1"/>
          </p:nvPr>
        </p:nvSpPr>
        <p:spPr>
          <a:xfrm>
            <a:off x="457203" y="1032691"/>
            <a:ext cx="38814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7" name="Google Shape;207;p70"/>
          <p:cNvSpPr txBox="1">
            <a:spLocks noGrp="1"/>
          </p:cNvSpPr>
          <p:nvPr>
            <p:ph type="body" idx="2"/>
          </p:nvPr>
        </p:nvSpPr>
        <p:spPr>
          <a:xfrm>
            <a:off x="4805408" y="1032691"/>
            <a:ext cx="38814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8" name="Google Shape;208;p70"/>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70"/>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Column_White">
  <p:cSld name="3Column_White">
    <p:spTree>
      <p:nvGrpSpPr>
        <p:cNvPr id="1" name="Shape 215"/>
        <p:cNvGrpSpPr/>
        <p:nvPr/>
      </p:nvGrpSpPr>
      <p:grpSpPr>
        <a:xfrm>
          <a:off x="0" y="0"/>
          <a:ext cx="0" cy="0"/>
          <a:chOff x="0" y="0"/>
          <a:chExt cx="0" cy="0"/>
        </a:xfrm>
      </p:grpSpPr>
      <p:sp>
        <p:nvSpPr>
          <p:cNvPr id="216" name="Google Shape;216;p72"/>
          <p:cNvSpPr txBox="1">
            <a:spLocks noGrp="1"/>
          </p:cNvSpPr>
          <p:nvPr>
            <p:ph type="body" idx="1"/>
          </p:nvPr>
        </p:nvSpPr>
        <p:spPr>
          <a:xfrm>
            <a:off x="457203" y="1032691"/>
            <a:ext cx="24330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7" name="Google Shape;217;p72"/>
          <p:cNvSpPr txBox="1">
            <a:spLocks noGrp="1"/>
          </p:cNvSpPr>
          <p:nvPr>
            <p:ph type="body" idx="2"/>
          </p:nvPr>
        </p:nvSpPr>
        <p:spPr>
          <a:xfrm>
            <a:off x="6253893" y="1032691"/>
            <a:ext cx="24330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8" name="Google Shape;218;p72"/>
          <p:cNvSpPr txBox="1">
            <a:spLocks noGrp="1"/>
          </p:cNvSpPr>
          <p:nvPr>
            <p:ph type="body" idx="3"/>
          </p:nvPr>
        </p:nvSpPr>
        <p:spPr>
          <a:xfrm>
            <a:off x="3356919" y="1032691"/>
            <a:ext cx="24330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9" name="Google Shape;219;p72"/>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72"/>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Column_Grey">
  <p:cSld name="3Column_Grey">
    <p:spTree>
      <p:nvGrpSpPr>
        <p:cNvPr id="1" name="Shape 227"/>
        <p:cNvGrpSpPr/>
        <p:nvPr/>
      </p:nvGrpSpPr>
      <p:grpSpPr>
        <a:xfrm>
          <a:off x="0" y="0"/>
          <a:ext cx="0" cy="0"/>
          <a:chOff x="0" y="0"/>
          <a:chExt cx="0" cy="0"/>
        </a:xfrm>
      </p:grpSpPr>
      <p:sp>
        <p:nvSpPr>
          <p:cNvPr id="228" name="Google Shape;228;p74"/>
          <p:cNvSpPr txBox="1">
            <a:spLocks noGrp="1"/>
          </p:cNvSpPr>
          <p:nvPr>
            <p:ph type="body" idx="1"/>
          </p:nvPr>
        </p:nvSpPr>
        <p:spPr>
          <a:xfrm>
            <a:off x="457203" y="1032691"/>
            <a:ext cx="2433000" cy="34260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SzPts val="2000"/>
              <a:buChar char="•"/>
              <a:defRPr>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9" name="Google Shape;229;p74"/>
          <p:cNvSpPr txBox="1">
            <a:spLocks noGrp="1"/>
          </p:cNvSpPr>
          <p:nvPr>
            <p:ph type="body" idx="2"/>
          </p:nvPr>
        </p:nvSpPr>
        <p:spPr>
          <a:xfrm>
            <a:off x="6253893" y="1032691"/>
            <a:ext cx="2433000" cy="34260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SzPts val="2000"/>
              <a:buChar char="•"/>
              <a:defRPr>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0" name="Google Shape;230;p74"/>
          <p:cNvSpPr txBox="1">
            <a:spLocks noGrp="1"/>
          </p:cNvSpPr>
          <p:nvPr>
            <p:ph type="body" idx="3"/>
          </p:nvPr>
        </p:nvSpPr>
        <p:spPr>
          <a:xfrm>
            <a:off x="3356919" y="1032691"/>
            <a:ext cx="2433000" cy="34260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SzPts val="2000"/>
              <a:buChar char="•"/>
              <a:defRPr>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1" name="Google Shape;231;p74"/>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74"/>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Column_Triangles">
  <p:cSld name="3Column_Triangles">
    <p:spTree>
      <p:nvGrpSpPr>
        <p:cNvPr id="1" name="Shape 239"/>
        <p:cNvGrpSpPr/>
        <p:nvPr/>
      </p:nvGrpSpPr>
      <p:grpSpPr>
        <a:xfrm>
          <a:off x="0" y="0"/>
          <a:ext cx="0" cy="0"/>
          <a:chOff x="0" y="0"/>
          <a:chExt cx="0" cy="0"/>
        </a:xfrm>
      </p:grpSpPr>
      <p:sp>
        <p:nvSpPr>
          <p:cNvPr id="240" name="Google Shape;240;p76"/>
          <p:cNvSpPr txBox="1">
            <a:spLocks noGrp="1"/>
          </p:cNvSpPr>
          <p:nvPr>
            <p:ph type="body" idx="1"/>
          </p:nvPr>
        </p:nvSpPr>
        <p:spPr>
          <a:xfrm>
            <a:off x="6253893" y="1032691"/>
            <a:ext cx="24330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1" name="Google Shape;241;p76"/>
          <p:cNvSpPr txBox="1">
            <a:spLocks noGrp="1"/>
          </p:cNvSpPr>
          <p:nvPr>
            <p:ph type="body" idx="2"/>
          </p:nvPr>
        </p:nvSpPr>
        <p:spPr>
          <a:xfrm>
            <a:off x="3356919" y="1032691"/>
            <a:ext cx="24330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2" name="Google Shape;242;p76"/>
          <p:cNvSpPr txBox="1">
            <a:spLocks noGrp="1"/>
          </p:cNvSpPr>
          <p:nvPr>
            <p:ph type="body" idx="3"/>
          </p:nvPr>
        </p:nvSpPr>
        <p:spPr>
          <a:xfrm>
            <a:off x="457200" y="1032691"/>
            <a:ext cx="2433000" cy="34260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576"/>
              </a:spcBef>
              <a:spcAft>
                <a:spcPts val="0"/>
              </a:spcAft>
              <a:buSzPts val="1800"/>
              <a:buChar char="•"/>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3" name="Google Shape;243;p76"/>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76"/>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Column_White">
  <p:cSld name="1Column_White">
    <p:spTree>
      <p:nvGrpSpPr>
        <p:cNvPr id="1" name="Shape 39"/>
        <p:cNvGrpSpPr/>
        <p:nvPr/>
      </p:nvGrpSpPr>
      <p:grpSpPr>
        <a:xfrm>
          <a:off x="0" y="0"/>
          <a:ext cx="0" cy="0"/>
          <a:chOff x="0" y="0"/>
          <a:chExt cx="0" cy="0"/>
        </a:xfrm>
      </p:grpSpPr>
      <p:sp>
        <p:nvSpPr>
          <p:cNvPr id="40" name="Google Shape;40;p34"/>
          <p:cNvSpPr txBox="1">
            <a:spLocks noGrp="1"/>
          </p:cNvSpPr>
          <p:nvPr>
            <p:ph type="body" idx="1"/>
          </p:nvPr>
        </p:nvSpPr>
        <p:spPr>
          <a:xfrm>
            <a:off x="457200" y="1032691"/>
            <a:ext cx="8229600" cy="34260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768"/>
              </a:spcBef>
              <a:spcAft>
                <a:spcPts val="0"/>
              </a:spcAft>
              <a:buClr>
                <a:schemeClr val="dk2"/>
              </a:buClr>
              <a:buSzPts val="2600"/>
              <a:buChar char="●"/>
              <a:defRPr b="0">
                <a:solidFill>
                  <a:srgbClr val="000000"/>
                </a:solidFill>
              </a:defRPr>
            </a:lvl1pPr>
            <a:lvl2pPr marL="914400" lvl="1" indent="-342900" algn="l">
              <a:lnSpc>
                <a:spcPct val="100000"/>
              </a:lnSpc>
              <a:spcBef>
                <a:spcPts val="1200"/>
              </a:spcBef>
              <a:spcAft>
                <a:spcPts val="0"/>
              </a:spcAft>
              <a:buSzPts val="1800"/>
              <a:buChar char="○"/>
              <a:defRPr/>
            </a:lvl2pPr>
            <a:lvl3pPr marL="1371600" lvl="2" indent="-342900" algn="l">
              <a:lnSpc>
                <a:spcPct val="100000"/>
              </a:lnSpc>
              <a:spcBef>
                <a:spcPts val="1200"/>
              </a:spcBef>
              <a:spcAft>
                <a:spcPts val="0"/>
              </a:spcAft>
              <a:buSzPts val="1800"/>
              <a:buChar char="■"/>
              <a:defRPr/>
            </a:lvl3pPr>
            <a:lvl4pPr marL="1828800" lvl="3" indent="-342900" algn="l">
              <a:lnSpc>
                <a:spcPct val="100000"/>
              </a:lnSpc>
              <a:spcBef>
                <a:spcPts val="1200"/>
              </a:spcBef>
              <a:spcAft>
                <a:spcPts val="0"/>
              </a:spcAft>
              <a:buSzPts val="1800"/>
              <a:buChar char="●"/>
              <a:defRPr/>
            </a:lvl4pPr>
            <a:lvl5pPr marL="2286000" lvl="4" indent="-342900" algn="l">
              <a:lnSpc>
                <a:spcPct val="100000"/>
              </a:lnSpc>
              <a:spcBef>
                <a:spcPts val="1200"/>
              </a:spcBef>
              <a:spcAft>
                <a:spcPts val="0"/>
              </a:spcAft>
              <a:buSzPts val="1800"/>
              <a:buChar char="○"/>
              <a:defRPr/>
            </a:lvl5pPr>
            <a:lvl6pPr marL="2743200" lvl="5" indent="-342900" algn="l">
              <a:lnSpc>
                <a:spcPct val="100000"/>
              </a:lnSpc>
              <a:spcBef>
                <a:spcPts val="1200"/>
              </a:spcBef>
              <a:spcAft>
                <a:spcPts val="0"/>
              </a:spcAft>
              <a:buClr>
                <a:schemeClr val="dk1"/>
              </a:buClr>
              <a:buSzPts val="1800"/>
              <a:buChar char="■"/>
              <a:defRPr/>
            </a:lvl6pPr>
            <a:lvl7pPr marL="3200400" lvl="6" indent="-342900" algn="l">
              <a:lnSpc>
                <a:spcPct val="100000"/>
              </a:lnSpc>
              <a:spcBef>
                <a:spcPts val="1200"/>
              </a:spcBef>
              <a:spcAft>
                <a:spcPts val="0"/>
              </a:spcAft>
              <a:buClr>
                <a:schemeClr val="dk1"/>
              </a:buClr>
              <a:buSzPts val="1800"/>
              <a:buChar char="●"/>
              <a:defRPr/>
            </a:lvl7pPr>
            <a:lvl8pPr marL="3657600" lvl="7" indent="-342900" algn="l">
              <a:lnSpc>
                <a:spcPct val="100000"/>
              </a:lnSpc>
              <a:spcBef>
                <a:spcPts val="1200"/>
              </a:spcBef>
              <a:spcAft>
                <a:spcPts val="0"/>
              </a:spcAft>
              <a:buClr>
                <a:schemeClr val="dk1"/>
              </a:buClr>
              <a:buSzPts val="1800"/>
              <a:buChar char="○"/>
              <a:defRPr/>
            </a:lvl8pPr>
            <a:lvl9pPr marL="4114800" lvl="8" indent="-342900" algn="l">
              <a:lnSpc>
                <a:spcPct val="100000"/>
              </a:lnSpc>
              <a:spcBef>
                <a:spcPts val="1200"/>
              </a:spcBef>
              <a:spcAft>
                <a:spcPts val="1200"/>
              </a:spcAft>
              <a:buClr>
                <a:schemeClr val="dk1"/>
              </a:buClr>
              <a:buSzPts val="1800"/>
              <a:buChar char="■"/>
              <a:defRPr/>
            </a:lvl9pPr>
          </a:lstStyle>
          <a:p>
            <a:endParaRPr/>
          </a:p>
        </p:txBody>
      </p:sp>
      <p:sp>
        <p:nvSpPr>
          <p:cNvPr id="41" name="Google Shape;41;p34"/>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34"/>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3Column_Grey">
  <p:cSld name="2/3Column_Grey">
    <p:spTree>
      <p:nvGrpSpPr>
        <p:cNvPr id="1" name="Shape 49"/>
        <p:cNvGrpSpPr/>
        <p:nvPr/>
      </p:nvGrpSpPr>
      <p:grpSpPr>
        <a:xfrm>
          <a:off x="0" y="0"/>
          <a:ext cx="0" cy="0"/>
          <a:chOff x="0" y="0"/>
          <a:chExt cx="0" cy="0"/>
        </a:xfrm>
      </p:grpSpPr>
      <p:sp>
        <p:nvSpPr>
          <p:cNvPr id="50" name="Google Shape;50;p36"/>
          <p:cNvSpPr txBox="1">
            <a:spLocks noGrp="1"/>
          </p:cNvSpPr>
          <p:nvPr>
            <p:ph type="body" idx="1"/>
          </p:nvPr>
        </p:nvSpPr>
        <p:spPr>
          <a:xfrm>
            <a:off x="457201" y="1032691"/>
            <a:ext cx="5322900" cy="3426000"/>
          </a:xfrm>
          <a:prstGeom prst="rect">
            <a:avLst/>
          </a:prstGeom>
          <a:noFill/>
          <a:ln>
            <a:noFill/>
          </a:ln>
        </p:spPr>
        <p:txBody>
          <a:bodyPr spcFirstLastPara="1" wrap="square" lIns="68575" tIns="34275" rIns="68575" bIns="34275" anchor="t" anchorCtr="0">
            <a:normAutofit/>
          </a:bodyPr>
          <a:lstStyle>
            <a:lvl1pPr marL="457200" lvl="0" indent="-355600" algn="l">
              <a:lnSpc>
                <a:spcPct val="100000"/>
              </a:lnSpc>
              <a:spcBef>
                <a:spcPts val="576"/>
              </a:spcBef>
              <a:spcAft>
                <a:spcPts val="0"/>
              </a:spcAft>
              <a:buSzPts val="2000"/>
              <a:buChar char="•"/>
              <a:defRPr>
                <a:solidFill>
                  <a:srgbClr val="000000"/>
                </a:solidFill>
              </a:defRPr>
            </a:lvl1pPr>
            <a:lvl2pPr marL="914400" lvl="1" indent="-342900" algn="l">
              <a:lnSpc>
                <a:spcPct val="100000"/>
              </a:lnSpc>
              <a:spcBef>
                <a:spcPts val="504"/>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1" name="Google Shape;51;p36"/>
          <p:cNvSpPr txBox="1">
            <a:spLocks noGrp="1"/>
          </p:cNvSpPr>
          <p:nvPr>
            <p:ph type="title"/>
          </p:nvPr>
        </p:nvSpPr>
        <p:spPr>
          <a:xfrm>
            <a:off x="457200" y="339876"/>
            <a:ext cx="8229600" cy="520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0603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63" name="Google Shape;63;p39"/>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45"/>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80" name="Google Shape;80;p4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00000"/>
              </a:lnSpc>
              <a:spcBef>
                <a:spcPts val="0"/>
              </a:spcBef>
              <a:spcAft>
                <a:spcPts val="0"/>
              </a:spcAft>
              <a:buSzPts val="1800"/>
              <a:buChar char="●"/>
              <a:defRPr/>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81" name="Google Shape;81;p46"/>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
        <p:cNvGrpSpPr/>
        <p:nvPr/>
      </p:nvGrpSpPr>
      <p:grpSpPr>
        <a:xfrm>
          <a:off x="0" y="0"/>
          <a:ext cx="0" cy="0"/>
          <a:chOff x="0" y="0"/>
          <a:chExt cx="0" cy="0"/>
        </a:xfrm>
      </p:grpSpPr>
      <p:sp>
        <p:nvSpPr>
          <p:cNvPr id="83" name="Google Shape;83;p4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4" name="Google Shape;84;p47"/>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
        <p:cNvGrpSpPr/>
        <p:nvPr/>
      </p:nvGrpSpPr>
      <p:grpSpPr>
        <a:xfrm>
          <a:off x="0" y="0"/>
          <a:ext cx="0" cy="0"/>
          <a:chOff x="0" y="0"/>
          <a:chExt cx="0" cy="0"/>
        </a:xfrm>
      </p:grpSpPr>
      <p:sp>
        <p:nvSpPr>
          <p:cNvPr id="86" name="Google Shape;86;p4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7" name="Google Shape;87;p4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0"/>
              </a:spcBef>
              <a:spcAft>
                <a:spcPts val="0"/>
              </a:spcAft>
              <a:buSzPts val="1200"/>
              <a:buChar char="○"/>
              <a:defRPr sz="1200"/>
            </a:lvl2pPr>
            <a:lvl3pPr marL="1371600" lvl="2" indent="-304800" algn="l">
              <a:lnSpc>
                <a:spcPct val="100000"/>
              </a:lnSpc>
              <a:spcBef>
                <a:spcPts val="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88" name="Google Shape;88;p48"/>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0.xml"/><Relationship Id="rId1" Type="http://schemas.openxmlformats.org/officeDocument/2006/relationships/slideLayout" Target="../slideLayouts/slideLayout15.xml"/><Relationship Id="rId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1.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17.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3.xml"/><Relationship Id="rId1" Type="http://schemas.openxmlformats.org/officeDocument/2006/relationships/slideLayout" Target="../slideLayouts/slideLayout18.xml"/><Relationship Id="rId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4.xml"/><Relationship Id="rId1" Type="http://schemas.openxmlformats.org/officeDocument/2006/relationships/slideLayout" Target="../slideLayouts/slideLayout1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5.xml"/><Relationship Id="rId1" Type="http://schemas.openxmlformats.org/officeDocument/2006/relationships/slideLayout" Target="../slideLayouts/slideLayout20.xml"/><Relationship Id="rId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6.xml"/><Relationship Id="rId1" Type="http://schemas.openxmlformats.org/officeDocument/2006/relationships/slideLayout" Target="../slideLayouts/slideLayout21.xml"/><Relationship Id="rId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7.xml"/><Relationship Id="rId1" Type="http://schemas.openxmlformats.org/officeDocument/2006/relationships/slideLayout" Target="../slideLayouts/slideLayout22.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8.xml"/><Relationship Id="rId1" Type="http://schemas.openxmlformats.org/officeDocument/2006/relationships/slideLayout" Target="../slideLayouts/slideLayout23.xml"/><Relationship Id="rId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xml"/><Relationship Id="rId1" Type="http://schemas.openxmlformats.org/officeDocument/2006/relationships/slideLayout" Target="../slideLayouts/slideLayout24.xml"/><Relationship Id="rId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27" descr="MaroonBackround.png"/>
          <p:cNvPicPr preferRelativeResize="0"/>
          <p:nvPr/>
        </p:nvPicPr>
        <p:blipFill rotWithShape="1">
          <a:blip r:embed="rId3">
            <a:alphaModFix/>
          </a:blip>
          <a:srcRect/>
          <a:stretch/>
        </p:blipFill>
        <p:spPr>
          <a:xfrm>
            <a:off x="0" y="0"/>
            <a:ext cx="9142412" cy="5143500"/>
          </a:xfrm>
          <a:prstGeom prst="rect">
            <a:avLst/>
          </a:prstGeom>
          <a:noFill/>
          <a:ln>
            <a:noFill/>
          </a:ln>
        </p:spPr>
      </p:pic>
      <p:pic>
        <p:nvPicPr>
          <p:cNvPr id="7" name="Google Shape;7;p27" descr="Logo_Title&amp;Closing.png"/>
          <p:cNvPicPr preferRelativeResize="0"/>
          <p:nvPr/>
        </p:nvPicPr>
        <p:blipFill rotWithShape="1">
          <a:blip r:embed="rId4">
            <a:alphaModFix/>
          </a:blip>
          <a:srcRect/>
          <a:stretch/>
        </p:blipFill>
        <p:spPr>
          <a:xfrm>
            <a:off x="1587" y="0"/>
            <a:ext cx="9142412" cy="5143500"/>
          </a:xfrm>
          <a:prstGeom prst="rect">
            <a:avLst/>
          </a:prstGeom>
          <a:noFill/>
          <a:ln>
            <a:noFill/>
          </a:ln>
        </p:spPr>
      </p:pic>
      <p:sp>
        <p:nvSpPr>
          <p:cNvPr id="8" name="Google Shape;8;p27"/>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9;p27"/>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27"/>
          <p:cNvSpPr txBox="1">
            <a:spLocks noGrp="1"/>
          </p:cNvSpPr>
          <p:nvPr>
            <p:ph type="dt" idx="10"/>
          </p:nvPr>
        </p:nvSpPr>
        <p:spPr>
          <a:xfrm>
            <a:off x="457200" y="4867275"/>
            <a:ext cx="4565650"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pic>
        <p:nvPicPr>
          <p:cNvPr id="138" name="Google Shape;138;p57" descr="GrayBackround.png"/>
          <p:cNvPicPr preferRelativeResize="0"/>
          <p:nvPr/>
        </p:nvPicPr>
        <p:blipFill rotWithShape="1">
          <a:blip r:embed="rId3">
            <a:alphaModFix/>
          </a:blip>
          <a:srcRect/>
          <a:stretch/>
        </p:blipFill>
        <p:spPr>
          <a:xfrm>
            <a:off x="1587" y="0"/>
            <a:ext cx="9142412" cy="5143500"/>
          </a:xfrm>
          <a:prstGeom prst="rect">
            <a:avLst/>
          </a:prstGeom>
          <a:noFill/>
          <a:ln>
            <a:noFill/>
          </a:ln>
        </p:spPr>
      </p:pic>
      <p:pic>
        <p:nvPicPr>
          <p:cNvPr id="139" name="Google Shape;139;p57" descr="Logo.png"/>
          <p:cNvPicPr preferRelativeResize="0"/>
          <p:nvPr/>
        </p:nvPicPr>
        <p:blipFill rotWithShape="1">
          <a:blip r:embed="rId4">
            <a:alphaModFix/>
          </a:blip>
          <a:srcRect/>
          <a:stretch/>
        </p:blipFill>
        <p:spPr>
          <a:xfrm>
            <a:off x="0" y="0"/>
            <a:ext cx="9142412" cy="5143500"/>
          </a:xfrm>
          <a:prstGeom prst="rect">
            <a:avLst/>
          </a:prstGeom>
          <a:noFill/>
          <a:ln>
            <a:noFill/>
          </a:ln>
        </p:spPr>
      </p:pic>
      <p:sp>
        <p:nvSpPr>
          <p:cNvPr id="140" name="Google Shape;140;p57"/>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1" name="Google Shape;141;p57"/>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2" name="Google Shape;142;p57"/>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
        <p:cNvGrpSpPr/>
        <p:nvPr/>
      </p:nvGrpSpPr>
      <p:grpSpPr>
        <a:xfrm>
          <a:off x="0" y="0"/>
          <a:ext cx="0" cy="0"/>
          <a:chOff x="0" y="0"/>
          <a:chExt cx="0" cy="0"/>
        </a:xfrm>
      </p:grpSpPr>
      <p:pic>
        <p:nvPicPr>
          <p:cNvPr id="149" name="Google Shape;149;p59" descr="Triangles.png"/>
          <p:cNvPicPr preferRelativeResize="0"/>
          <p:nvPr/>
        </p:nvPicPr>
        <p:blipFill rotWithShape="1">
          <a:blip r:embed="rId3">
            <a:alphaModFix/>
          </a:blip>
          <a:srcRect/>
          <a:stretch/>
        </p:blipFill>
        <p:spPr>
          <a:xfrm>
            <a:off x="0" y="0"/>
            <a:ext cx="9142412" cy="5143500"/>
          </a:xfrm>
          <a:prstGeom prst="rect">
            <a:avLst/>
          </a:prstGeom>
          <a:noFill/>
          <a:ln>
            <a:noFill/>
          </a:ln>
        </p:spPr>
      </p:pic>
      <p:pic>
        <p:nvPicPr>
          <p:cNvPr id="150" name="Google Shape;150;p59" descr="Logo.png"/>
          <p:cNvPicPr preferRelativeResize="0"/>
          <p:nvPr/>
        </p:nvPicPr>
        <p:blipFill rotWithShape="1">
          <a:blip r:embed="rId4">
            <a:alphaModFix/>
          </a:blip>
          <a:srcRect/>
          <a:stretch/>
        </p:blipFill>
        <p:spPr>
          <a:xfrm>
            <a:off x="0" y="0"/>
            <a:ext cx="9142412" cy="5143500"/>
          </a:xfrm>
          <a:prstGeom prst="rect">
            <a:avLst/>
          </a:prstGeom>
          <a:noFill/>
          <a:ln>
            <a:noFill/>
          </a:ln>
        </p:spPr>
      </p:pic>
      <p:sp>
        <p:nvSpPr>
          <p:cNvPr id="151" name="Google Shape;151;p59"/>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2" name="Google Shape;152;p59"/>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3" name="Google Shape;153;p59"/>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
        <p:cNvGrpSpPr/>
        <p:nvPr/>
      </p:nvGrpSpPr>
      <p:grpSpPr>
        <a:xfrm>
          <a:off x="0" y="0"/>
          <a:ext cx="0" cy="0"/>
          <a:chOff x="0" y="0"/>
          <a:chExt cx="0" cy="0"/>
        </a:xfrm>
      </p:grpSpPr>
      <p:pic>
        <p:nvPicPr>
          <p:cNvPr id="160" name="Google Shape;160;p61" descr="Logo.png"/>
          <p:cNvPicPr preferRelativeResize="0"/>
          <p:nvPr/>
        </p:nvPicPr>
        <p:blipFill rotWithShape="1">
          <a:blip r:embed="rId3">
            <a:alphaModFix/>
          </a:blip>
          <a:srcRect/>
          <a:stretch/>
        </p:blipFill>
        <p:spPr>
          <a:xfrm>
            <a:off x="1587" y="0"/>
            <a:ext cx="9142412" cy="5143500"/>
          </a:xfrm>
          <a:prstGeom prst="rect">
            <a:avLst/>
          </a:prstGeom>
          <a:noFill/>
          <a:ln>
            <a:noFill/>
          </a:ln>
        </p:spPr>
      </p:pic>
      <p:sp>
        <p:nvSpPr>
          <p:cNvPr id="161" name="Google Shape;161;p61"/>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2" name="Google Shape;162;p61"/>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3" name="Google Shape;163;p61"/>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8"/>
        <p:cNvGrpSpPr/>
        <p:nvPr/>
      </p:nvGrpSpPr>
      <p:grpSpPr>
        <a:xfrm>
          <a:off x="0" y="0"/>
          <a:ext cx="0" cy="0"/>
          <a:chOff x="0" y="0"/>
          <a:chExt cx="0" cy="0"/>
        </a:xfrm>
      </p:grpSpPr>
      <p:pic>
        <p:nvPicPr>
          <p:cNvPr id="169" name="Google Shape;169;p63" descr="Triangles.png"/>
          <p:cNvPicPr preferRelativeResize="0"/>
          <p:nvPr/>
        </p:nvPicPr>
        <p:blipFill rotWithShape="1">
          <a:blip r:embed="rId3">
            <a:alphaModFix/>
          </a:blip>
          <a:srcRect/>
          <a:stretch/>
        </p:blipFill>
        <p:spPr>
          <a:xfrm>
            <a:off x="0" y="0"/>
            <a:ext cx="9142412" cy="5143500"/>
          </a:xfrm>
          <a:prstGeom prst="rect">
            <a:avLst/>
          </a:prstGeom>
          <a:noFill/>
          <a:ln>
            <a:noFill/>
          </a:ln>
        </p:spPr>
      </p:pic>
      <p:pic>
        <p:nvPicPr>
          <p:cNvPr id="170" name="Google Shape;170;p63" descr="Logo.png"/>
          <p:cNvPicPr preferRelativeResize="0"/>
          <p:nvPr/>
        </p:nvPicPr>
        <p:blipFill rotWithShape="1">
          <a:blip r:embed="rId4">
            <a:alphaModFix/>
          </a:blip>
          <a:srcRect/>
          <a:stretch/>
        </p:blipFill>
        <p:spPr>
          <a:xfrm>
            <a:off x="1587" y="0"/>
            <a:ext cx="9142412" cy="5143500"/>
          </a:xfrm>
          <a:prstGeom prst="rect">
            <a:avLst/>
          </a:prstGeom>
          <a:noFill/>
          <a:ln>
            <a:noFill/>
          </a:ln>
        </p:spPr>
      </p:pic>
      <p:sp>
        <p:nvSpPr>
          <p:cNvPr id="171" name="Google Shape;171;p63"/>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2" name="Google Shape;172;p63"/>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3" name="Google Shape;173;p63"/>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8"/>
        <p:cNvGrpSpPr/>
        <p:nvPr/>
      </p:nvGrpSpPr>
      <p:grpSpPr>
        <a:xfrm>
          <a:off x="0" y="0"/>
          <a:ext cx="0" cy="0"/>
          <a:chOff x="0" y="0"/>
          <a:chExt cx="0" cy="0"/>
        </a:xfrm>
      </p:grpSpPr>
      <p:pic>
        <p:nvPicPr>
          <p:cNvPr id="179" name="Google Shape;179;p65" descr="Logo.png"/>
          <p:cNvPicPr preferRelativeResize="0"/>
          <p:nvPr/>
        </p:nvPicPr>
        <p:blipFill rotWithShape="1">
          <a:blip r:embed="rId3">
            <a:alphaModFix/>
          </a:blip>
          <a:srcRect/>
          <a:stretch/>
        </p:blipFill>
        <p:spPr>
          <a:xfrm>
            <a:off x="0" y="0"/>
            <a:ext cx="9142412" cy="5143500"/>
          </a:xfrm>
          <a:prstGeom prst="rect">
            <a:avLst/>
          </a:prstGeom>
          <a:noFill/>
          <a:ln>
            <a:noFill/>
          </a:ln>
        </p:spPr>
      </p:pic>
      <p:sp>
        <p:nvSpPr>
          <p:cNvPr id="180" name="Google Shape;180;p65"/>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1" name="Google Shape;181;p65"/>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2" name="Google Shape;182;p65"/>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pic>
        <p:nvPicPr>
          <p:cNvPr id="189" name="Google Shape;189;p67" descr="GrayBackround.png"/>
          <p:cNvPicPr preferRelativeResize="0"/>
          <p:nvPr/>
        </p:nvPicPr>
        <p:blipFill rotWithShape="1">
          <a:blip r:embed="rId3">
            <a:alphaModFix/>
          </a:blip>
          <a:srcRect/>
          <a:stretch/>
        </p:blipFill>
        <p:spPr>
          <a:xfrm>
            <a:off x="0" y="0"/>
            <a:ext cx="9142412" cy="5143500"/>
          </a:xfrm>
          <a:prstGeom prst="rect">
            <a:avLst/>
          </a:prstGeom>
          <a:noFill/>
          <a:ln>
            <a:noFill/>
          </a:ln>
        </p:spPr>
      </p:pic>
      <p:pic>
        <p:nvPicPr>
          <p:cNvPr id="190" name="Google Shape;190;p67" descr="Logo.png"/>
          <p:cNvPicPr preferRelativeResize="0"/>
          <p:nvPr/>
        </p:nvPicPr>
        <p:blipFill rotWithShape="1">
          <a:blip r:embed="rId4">
            <a:alphaModFix/>
          </a:blip>
          <a:srcRect/>
          <a:stretch/>
        </p:blipFill>
        <p:spPr>
          <a:xfrm>
            <a:off x="1587" y="0"/>
            <a:ext cx="9142412" cy="5143500"/>
          </a:xfrm>
          <a:prstGeom prst="rect">
            <a:avLst/>
          </a:prstGeom>
          <a:noFill/>
          <a:ln>
            <a:noFill/>
          </a:ln>
        </p:spPr>
      </p:pic>
      <p:sp>
        <p:nvSpPr>
          <p:cNvPr id="191" name="Google Shape;191;p67"/>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2" name="Google Shape;192;p67"/>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3" name="Google Shape;193;p67"/>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9"/>
        <p:cNvGrpSpPr/>
        <p:nvPr/>
      </p:nvGrpSpPr>
      <p:grpSpPr>
        <a:xfrm>
          <a:off x="0" y="0"/>
          <a:ext cx="0" cy="0"/>
          <a:chOff x="0" y="0"/>
          <a:chExt cx="0" cy="0"/>
        </a:xfrm>
      </p:grpSpPr>
      <p:pic>
        <p:nvPicPr>
          <p:cNvPr id="200" name="Google Shape;200;p69" descr="Triangles.png"/>
          <p:cNvPicPr preferRelativeResize="0"/>
          <p:nvPr/>
        </p:nvPicPr>
        <p:blipFill rotWithShape="1">
          <a:blip r:embed="rId3">
            <a:alphaModFix/>
          </a:blip>
          <a:srcRect/>
          <a:stretch/>
        </p:blipFill>
        <p:spPr>
          <a:xfrm>
            <a:off x="0" y="0"/>
            <a:ext cx="9142412" cy="5143500"/>
          </a:xfrm>
          <a:prstGeom prst="rect">
            <a:avLst/>
          </a:prstGeom>
          <a:noFill/>
          <a:ln>
            <a:noFill/>
          </a:ln>
        </p:spPr>
      </p:pic>
      <p:pic>
        <p:nvPicPr>
          <p:cNvPr id="201" name="Google Shape;201;p69" descr="Logo.png"/>
          <p:cNvPicPr preferRelativeResize="0"/>
          <p:nvPr/>
        </p:nvPicPr>
        <p:blipFill rotWithShape="1">
          <a:blip r:embed="rId4">
            <a:alphaModFix/>
          </a:blip>
          <a:srcRect/>
          <a:stretch/>
        </p:blipFill>
        <p:spPr>
          <a:xfrm>
            <a:off x="0" y="0"/>
            <a:ext cx="9142412" cy="5143500"/>
          </a:xfrm>
          <a:prstGeom prst="rect">
            <a:avLst/>
          </a:prstGeom>
          <a:noFill/>
          <a:ln>
            <a:noFill/>
          </a:ln>
        </p:spPr>
      </p:pic>
      <p:sp>
        <p:nvSpPr>
          <p:cNvPr id="202" name="Google Shape;202;p69"/>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3" name="Google Shape;203;p69"/>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4" name="Google Shape;204;p69"/>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0"/>
        <p:cNvGrpSpPr/>
        <p:nvPr/>
      </p:nvGrpSpPr>
      <p:grpSpPr>
        <a:xfrm>
          <a:off x="0" y="0"/>
          <a:ext cx="0" cy="0"/>
          <a:chOff x="0" y="0"/>
          <a:chExt cx="0" cy="0"/>
        </a:xfrm>
      </p:grpSpPr>
      <p:pic>
        <p:nvPicPr>
          <p:cNvPr id="211" name="Google Shape;211;p71" descr="Logo.png"/>
          <p:cNvPicPr preferRelativeResize="0"/>
          <p:nvPr/>
        </p:nvPicPr>
        <p:blipFill rotWithShape="1">
          <a:blip r:embed="rId3">
            <a:alphaModFix/>
          </a:blip>
          <a:srcRect/>
          <a:stretch/>
        </p:blipFill>
        <p:spPr>
          <a:xfrm>
            <a:off x="1587" y="0"/>
            <a:ext cx="9142412" cy="5143500"/>
          </a:xfrm>
          <a:prstGeom prst="rect">
            <a:avLst/>
          </a:prstGeom>
          <a:noFill/>
          <a:ln>
            <a:noFill/>
          </a:ln>
        </p:spPr>
      </p:pic>
      <p:sp>
        <p:nvSpPr>
          <p:cNvPr id="212" name="Google Shape;212;p71"/>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3" name="Google Shape;213;p71"/>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4" name="Google Shape;214;p71"/>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
        <p:cNvGrpSpPr/>
        <p:nvPr/>
      </p:nvGrpSpPr>
      <p:grpSpPr>
        <a:xfrm>
          <a:off x="0" y="0"/>
          <a:ext cx="0" cy="0"/>
          <a:chOff x="0" y="0"/>
          <a:chExt cx="0" cy="0"/>
        </a:xfrm>
      </p:grpSpPr>
      <p:pic>
        <p:nvPicPr>
          <p:cNvPr id="222" name="Google Shape;222;p73" descr="GrayBackround.png"/>
          <p:cNvPicPr preferRelativeResize="0"/>
          <p:nvPr/>
        </p:nvPicPr>
        <p:blipFill rotWithShape="1">
          <a:blip r:embed="rId3">
            <a:alphaModFix/>
          </a:blip>
          <a:srcRect/>
          <a:stretch/>
        </p:blipFill>
        <p:spPr>
          <a:xfrm>
            <a:off x="1587" y="0"/>
            <a:ext cx="9142412" cy="5143500"/>
          </a:xfrm>
          <a:prstGeom prst="rect">
            <a:avLst/>
          </a:prstGeom>
          <a:noFill/>
          <a:ln>
            <a:noFill/>
          </a:ln>
        </p:spPr>
      </p:pic>
      <p:pic>
        <p:nvPicPr>
          <p:cNvPr id="223" name="Google Shape;223;p73" descr="Logo.png"/>
          <p:cNvPicPr preferRelativeResize="0"/>
          <p:nvPr/>
        </p:nvPicPr>
        <p:blipFill rotWithShape="1">
          <a:blip r:embed="rId4">
            <a:alphaModFix/>
          </a:blip>
          <a:srcRect/>
          <a:stretch/>
        </p:blipFill>
        <p:spPr>
          <a:xfrm>
            <a:off x="1587" y="0"/>
            <a:ext cx="9142412" cy="5143500"/>
          </a:xfrm>
          <a:prstGeom prst="rect">
            <a:avLst/>
          </a:prstGeom>
          <a:noFill/>
          <a:ln>
            <a:noFill/>
          </a:ln>
        </p:spPr>
      </p:pic>
      <p:sp>
        <p:nvSpPr>
          <p:cNvPr id="224" name="Google Shape;224;p73"/>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5" name="Google Shape;225;p73"/>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6" name="Google Shape;226;p73"/>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3"/>
        <p:cNvGrpSpPr/>
        <p:nvPr/>
      </p:nvGrpSpPr>
      <p:grpSpPr>
        <a:xfrm>
          <a:off x="0" y="0"/>
          <a:ext cx="0" cy="0"/>
          <a:chOff x="0" y="0"/>
          <a:chExt cx="0" cy="0"/>
        </a:xfrm>
      </p:grpSpPr>
      <p:pic>
        <p:nvPicPr>
          <p:cNvPr id="234" name="Google Shape;234;p75" descr="Triangles.png"/>
          <p:cNvPicPr preferRelativeResize="0"/>
          <p:nvPr/>
        </p:nvPicPr>
        <p:blipFill rotWithShape="1">
          <a:blip r:embed="rId3">
            <a:alphaModFix/>
          </a:blip>
          <a:srcRect/>
          <a:stretch/>
        </p:blipFill>
        <p:spPr>
          <a:xfrm>
            <a:off x="1587" y="0"/>
            <a:ext cx="9142412" cy="5143500"/>
          </a:xfrm>
          <a:prstGeom prst="rect">
            <a:avLst/>
          </a:prstGeom>
          <a:noFill/>
          <a:ln>
            <a:noFill/>
          </a:ln>
        </p:spPr>
      </p:pic>
      <p:pic>
        <p:nvPicPr>
          <p:cNvPr id="235" name="Google Shape;235;p75" descr="Logo.png"/>
          <p:cNvPicPr preferRelativeResize="0"/>
          <p:nvPr/>
        </p:nvPicPr>
        <p:blipFill rotWithShape="1">
          <a:blip r:embed="rId4">
            <a:alphaModFix/>
          </a:blip>
          <a:srcRect/>
          <a:stretch/>
        </p:blipFill>
        <p:spPr>
          <a:xfrm>
            <a:off x="0" y="0"/>
            <a:ext cx="9142412" cy="5143500"/>
          </a:xfrm>
          <a:prstGeom prst="rect">
            <a:avLst/>
          </a:prstGeom>
          <a:noFill/>
          <a:ln>
            <a:noFill/>
          </a:ln>
        </p:spPr>
      </p:pic>
      <p:sp>
        <p:nvSpPr>
          <p:cNvPr id="236" name="Google Shape;236;p75"/>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7" name="Google Shape;237;p75"/>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8" name="Google Shape;238;p75"/>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
        <p:cNvGrpSpPr/>
        <p:nvPr/>
      </p:nvGrpSpPr>
      <p:grpSpPr>
        <a:xfrm>
          <a:off x="0" y="0"/>
          <a:ext cx="0" cy="0"/>
          <a:chOff x="0" y="0"/>
          <a:chExt cx="0" cy="0"/>
        </a:xfrm>
      </p:grpSpPr>
      <p:pic>
        <p:nvPicPr>
          <p:cNvPr id="16" name="Google Shape;16;p29" descr="Triangles.png"/>
          <p:cNvPicPr preferRelativeResize="0"/>
          <p:nvPr/>
        </p:nvPicPr>
        <p:blipFill rotWithShape="1">
          <a:blip r:embed="rId3">
            <a:alphaModFix/>
          </a:blip>
          <a:srcRect/>
          <a:stretch/>
        </p:blipFill>
        <p:spPr>
          <a:xfrm>
            <a:off x="0" y="0"/>
            <a:ext cx="9142412" cy="5143500"/>
          </a:xfrm>
          <a:prstGeom prst="rect">
            <a:avLst/>
          </a:prstGeom>
          <a:noFill/>
          <a:ln>
            <a:noFill/>
          </a:ln>
        </p:spPr>
      </p:pic>
      <p:pic>
        <p:nvPicPr>
          <p:cNvPr id="17" name="Google Shape;17;p29" descr="Logo.png"/>
          <p:cNvPicPr preferRelativeResize="0"/>
          <p:nvPr/>
        </p:nvPicPr>
        <p:blipFill rotWithShape="1">
          <a:blip r:embed="rId4">
            <a:alphaModFix/>
          </a:blip>
          <a:srcRect/>
          <a:stretch/>
        </p:blipFill>
        <p:spPr>
          <a:xfrm>
            <a:off x="1587" y="0"/>
            <a:ext cx="9142412" cy="5143500"/>
          </a:xfrm>
          <a:prstGeom prst="rect">
            <a:avLst/>
          </a:prstGeom>
          <a:noFill/>
          <a:ln>
            <a:noFill/>
          </a:ln>
        </p:spPr>
      </p:pic>
      <p:sp>
        <p:nvSpPr>
          <p:cNvPr id="18" name="Google Shape;18;p29"/>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29"/>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
        <p:cNvGrpSpPr/>
        <p:nvPr/>
      </p:nvGrpSpPr>
      <p:grpSpPr>
        <a:xfrm>
          <a:off x="0" y="0"/>
          <a:ext cx="0" cy="0"/>
          <a:chOff x="0" y="0"/>
          <a:chExt cx="0" cy="0"/>
        </a:xfrm>
      </p:grpSpPr>
      <p:pic>
        <p:nvPicPr>
          <p:cNvPr id="35" name="Google Shape;35;p33" descr="BrandElement_3-01.png"/>
          <p:cNvPicPr preferRelativeResize="0"/>
          <p:nvPr/>
        </p:nvPicPr>
        <p:blipFill rotWithShape="1">
          <a:blip r:embed="rId4">
            <a:alphaModFix/>
          </a:blip>
          <a:srcRect/>
          <a:stretch/>
        </p:blipFill>
        <p:spPr>
          <a:xfrm>
            <a:off x="0" y="4786312"/>
            <a:ext cx="6858000" cy="357187"/>
          </a:xfrm>
          <a:prstGeom prst="rect">
            <a:avLst/>
          </a:prstGeom>
          <a:noFill/>
          <a:ln>
            <a:noFill/>
          </a:ln>
        </p:spPr>
      </p:pic>
      <p:sp>
        <p:nvSpPr>
          <p:cNvPr id="36" name="Google Shape;36;p33"/>
          <p:cNvSpPr txBox="1">
            <a:spLocks noGrp="1"/>
          </p:cNvSpPr>
          <p:nvPr>
            <p:ph type="title"/>
          </p:nvPr>
        </p:nvSpPr>
        <p:spPr>
          <a:xfrm>
            <a:off x="311150" y="444500"/>
            <a:ext cx="8521700" cy="57308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33"/>
          <p:cNvSpPr txBox="1">
            <a:spLocks noGrp="1"/>
          </p:cNvSpPr>
          <p:nvPr>
            <p:ph type="body" idx="1"/>
          </p:nvPr>
        </p:nvSpPr>
        <p:spPr>
          <a:xfrm>
            <a:off x="311150" y="1152525"/>
            <a:ext cx="8521700" cy="3416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8" name="Google Shape;38;p33"/>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311150" y="444500"/>
            <a:ext cx="8521700" cy="57308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5" name="Google Shape;55;p37"/>
          <p:cNvSpPr txBox="1">
            <a:spLocks noGrp="1"/>
          </p:cNvSpPr>
          <p:nvPr>
            <p:ph type="body" idx="1"/>
          </p:nvPr>
        </p:nvSpPr>
        <p:spPr>
          <a:xfrm>
            <a:off x="311150" y="1152525"/>
            <a:ext cx="8521700" cy="3416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6" name="Google Shape;56;p37"/>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7"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pic>
        <p:nvPicPr>
          <p:cNvPr id="93" name="Google Shape;93;p43" descr="MaroonBackround.png"/>
          <p:cNvPicPr preferRelativeResize="0"/>
          <p:nvPr/>
        </p:nvPicPr>
        <p:blipFill rotWithShape="1">
          <a:blip r:embed="rId3">
            <a:alphaModFix/>
          </a:blip>
          <a:srcRect/>
          <a:stretch/>
        </p:blipFill>
        <p:spPr>
          <a:xfrm>
            <a:off x="1587" y="0"/>
            <a:ext cx="9142412" cy="5143500"/>
          </a:xfrm>
          <a:prstGeom prst="rect">
            <a:avLst/>
          </a:prstGeom>
          <a:noFill/>
          <a:ln>
            <a:noFill/>
          </a:ln>
        </p:spPr>
      </p:pic>
      <p:pic>
        <p:nvPicPr>
          <p:cNvPr id="94" name="Google Shape;94;p43" descr="Logo_Title&amp;Closing.png"/>
          <p:cNvPicPr preferRelativeResize="0"/>
          <p:nvPr/>
        </p:nvPicPr>
        <p:blipFill rotWithShape="1">
          <a:blip r:embed="rId4">
            <a:alphaModFix/>
          </a:blip>
          <a:srcRect/>
          <a:stretch/>
        </p:blipFill>
        <p:spPr>
          <a:xfrm>
            <a:off x="1587" y="0"/>
            <a:ext cx="9142412" cy="5143500"/>
          </a:xfrm>
          <a:prstGeom prst="rect">
            <a:avLst/>
          </a:prstGeom>
          <a:noFill/>
          <a:ln>
            <a:noFill/>
          </a:ln>
        </p:spPr>
      </p:pic>
      <p:sp>
        <p:nvSpPr>
          <p:cNvPr id="95" name="Google Shape;95;p43"/>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6" name="Google Shape;96;p43"/>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7" name="Google Shape;97;p43"/>
          <p:cNvSpPr txBox="1">
            <a:spLocks noGrp="1"/>
          </p:cNvSpPr>
          <p:nvPr>
            <p:ph type="dt" idx="10"/>
          </p:nvPr>
        </p:nvSpPr>
        <p:spPr>
          <a:xfrm>
            <a:off x="457200" y="4867275"/>
            <a:ext cx="4565650"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
        <p:cNvGrpSpPr/>
        <p:nvPr/>
      </p:nvGrpSpPr>
      <p:grpSpPr>
        <a:xfrm>
          <a:off x="0" y="0"/>
          <a:ext cx="0" cy="0"/>
          <a:chOff x="0" y="0"/>
          <a:chExt cx="0" cy="0"/>
        </a:xfrm>
      </p:grpSpPr>
      <p:sp>
        <p:nvSpPr>
          <p:cNvPr id="104" name="Google Shape;104;p50"/>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5" name="Google Shape;105;p50"/>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6" name="Google Shape;106;p50"/>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51"/>
          <p:cNvSpPr txBox="1"/>
          <p:nvPr/>
        </p:nvSpPr>
        <p:spPr>
          <a:xfrm>
            <a:off x="457200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9" name="Google Shape;109;p51"/>
          <p:cNvSpPr txBox="1">
            <a:spLocks noGrp="1"/>
          </p:cNvSpPr>
          <p:nvPr>
            <p:ph type="title"/>
          </p:nvPr>
        </p:nvSpPr>
        <p:spPr>
          <a:xfrm>
            <a:off x="311150" y="444500"/>
            <a:ext cx="8521700" cy="57308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0" name="Google Shape;110;p51"/>
          <p:cNvSpPr txBox="1">
            <a:spLocks noGrp="1"/>
          </p:cNvSpPr>
          <p:nvPr>
            <p:ph type="body" idx="1"/>
          </p:nvPr>
        </p:nvSpPr>
        <p:spPr>
          <a:xfrm>
            <a:off x="311150" y="1152525"/>
            <a:ext cx="8521700" cy="3416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1" name="Google Shape;111;p51"/>
          <p:cNvSpPr txBox="1">
            <a:spLocks noGrp="1"/>
          </p:cNvSpPr>
          <p:nvPr>
            <p:ph type="sldNum" idx="12"/>
          </p:nvPr>
        </p:nvSpPr>
        <p:spPr>
          <a:xfrm>
            <a:off x="8472487" y="4662487"/>
            <a:ext cx="549275" cy="393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
        <p:cNvGrpSpPr/>
        <p:nvPr/>
      </p:nvGrpSpPr>
      <p:grpSpPr>
        <a:xfrm>
          <a:off x="0" y="0"/>
          <a:ext cx="0" cy="0"/>
          <a:chOff x="0" y="0"/>
          <a:chExt cx="0" cy="0"/>
        </a:xfrm>
      </p:grpSpPr>
      <p:pic>
        <p:nvPicPr>
          <p:cNvPr id="118" name="Google Shape;118;p53" descr="GrayBackround.png"/>
          <p:cNvPicPr preferRelativeResize="0"/>
          <p:nvPr/>
        </p:nvPicPr>
        <p:blipFill rotWithShape="1">
          <a:blip r:embed="rId3">
            <a:alphaModFix/>
          </a:blip>
          <a:srcRect/>
          <a:stretch/>
        </p:blipFill>
        <p:spPr>
          <a:xfrm>
            <a:off x="0" y="0"/>
            <a:ext cx="9142412" cy="5143500"/>
          </a:xfrm>
          <a:prstGeom prst="rect">
            <a:avLst/>
          </a:prstGeom>
          <a:noFill/>
          <a:ln>
            <a:noFill/>
          </a:ln>
        </p:spPr>
      </p:pic>
      <p:pic>
        <p:nvPicPr>
          <p:cNvPr id="119" name="Google Shape;119;p53" descr="Logo.png"/>
          <p:cNvPicPr preferRelativeResize="0"/>
          <p:nvPr/>
        </p:nvPicPr>
        <p:blipFill rotWithShape="1">
          <a:blip r:embed="rId4">
            <a:alphaModFix/>
          </a:blip>
          <a:srcRect/>
          <a:stretch/>
        </p:blipFill>
        <p:spPr>
          <a:xfrm>
            <a:off x="1587" y="0"/>
            <a:ext cx="9142412" cy="5143500"/>
          </a:xfrm>
          <a:prstGeom prst="rect">
            <a:avLst/>
          </a:prstGeom>
          <a:noFill/>
          <a:ln>
            <a:noFill/>
          </a:ln>
        </p:spPr>
      </p:pic>
      <p:sp>
        <p:nvSpPr>
          <p:cNvPr id="120" name="Google Shape;120;p53"/>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53"/>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2" name="Google Shape;122;p53"/>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
        <p:cNvGrpSpPr/>
        <p:nvPr/>
      </p:nvGrpSpPr>
      <p:grpSpPr>
        <a:xfrm>
          <a:off x="0" y="0"/>
          <a:ext cx="0" cy="0"/>
          <a:chOff x="0" y="0"/>
          <a:chExt cx="0" cy="0"/>
        </a:xfrm>
      </p:grpSpPr>
      <p:pic>
        <p:nvPicPr>
          <p:cNvPr id="128" name="Google Shape;128;p55" descr="Logo.png"/>
          <p:cNvPicPr preferRelativeResize="0"/>
          <p:nvPr/>
        </p:nvPicPr>
        <p:blipFill rotWithShape="1">
          <a:blip r:embed="rId3">
            <a:alphaModFix/>
          </a:blip>
          <a:srcRect/>
          <a:stretch/>
        </p:blipFill>
        <p:spPr>
          <a:xfrm>
            <a:off x="1587" y="0"/>
            <a:ext cx="9142412" cy="5143500"/>
          </a:xfrm>
          <a:prstGeom prst="rect">
            <a:avLst/>
          </a:prstGeom>
          <a:noFill/>
          <a:ln>
            <a:noFill/>
          </a:ln>
        </p:spPr>
      </p:pic>
      <p:sp>
        <p:nvSpPr>
          <p:cNvPr id="129" name="Google Shape;129;p55"/>
          <p:cNvSpPr txBox="1">
            <a:spLocks noGrp="1"/>
          </p:cNvSpPr>
          <p:nvPr>
            <p:ph type="body" idx="1"/>
          </p:nvPr>
        </p:nvSpPr>
        <p:spPr>
          <a:xfrm>
            <a:off x="457200" y="1033462"/>
            <a:ext cx="8229600" cy="342741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0" name="Google Shape;130;p55"/>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1" name="Google Shape;131;p55"/>
          <p:cNvSpPr txBox="1">
            <a:spLocks noGrp="1"/>
          </p:cNvSpPr>
          <p:nvPr>
            <p:ph type="dt" idx="10"/>
          </p:nvPr>
        </p:nvSpPr>
        <p:spPr>
          <a:xfrm>
            <a:off x="457200" y="4867275"/>
            <a:ext cx="6103937" cy="211137"/>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
          <p:cNvSpPr txBox="1">
            <a:spLocks noGrp="1"/>
          </p:cNvSpPr>
          <p:nvPr>
            <p:ph type="body" idx="1"/>
          </p:nvPr>
        </p:nvSpPr>
        <p:spPr>
          <a:xfrm>
            <a:off x="55562" y="3606800"/>
            <a:ext cx="9034462" cy="396875"/>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2000"/>
              <a:buNone/>
            </a:pPr>
            <a:r>
              <a:rPr lang="en-US" sz="2200" b="0" i="0" u="none" dirty="0">
                <a:solidFill>
                  <a:srgbClr val="FFFFFF"/>
                </a:solidFill>
                <a:latin typeface="Arial"/>
                <a:ea typeface="Arial"/>
                <a:cs typeface="Arial"/>
                <a:sym typeface="Arial"/>
              </a:rPr>
              <a:t>Personal </a:t>
            </a:r>
            <a:r>
              <a:rPr lang="en-US" sz="2200" b="0" i="0" u="none" dirty="0" smtClean="0">
                <a:solidFill>
                  <a:srgbClr val="FFFFFF"/>
                </a:solidFill>
                <a:latin typeface="Arial"/>
                <a:ea typeface="Arial"/>
                <a:cs typeface="Arial"/>
                <a:sym typeface="Arial"/>
              </a:rPr>
              <a:t>Perspective </a:t>
            </a:r>
            <a:r>
              <a:rPr lang="en-US" sz="2200" b="0" i="0" u="none" dirty="0">
                <a:solidFill>
                  <a:srgbClr val="FFFFFF"/>
                </a:solidFill>
                <a:latin typeface="Arial"/>
                <a:ea typeface="Arial"/>
                <a:cs typeface="Arial"/>
                <a:sym typeface="Arial"/>
              </a:rPr>
              <a:t>and Context for the Growing Humanitarian Crisis</a:t>
            </a:r>
            <a:endParaRPr dirty="0"/>
          </a:p>
        </p:txBody>
      </p:sp>
      <p:sp>
        <p:nvSpPr>
          <p:cNvPr id="250" name="Google Shape;250;p1"/>
          <p:cNvSpPr txBox="1">
            <a:spLocks noGrp="1"/>
          </p:cNvSpPr>
          <p:nvPr>
            <p:ph type="title"/>
          </p:nvPr>
        </p:nvSpPr>
        <p:spPr>
          <a:xfrm>
            <a:off x="55562" y="1797050"/>
            <a:ext cx="9032875" cy="159861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4700"/>
              <a:buNone/>
            </a:pPr>
            <a:r>
              <a:rPr lang="en-US" sz="5200" b="0" i="0" u="none" dirty="0" smtClean="0">
                <a:solidFill>
                  <a:srgbClr val="FFFFFF"/>
                </a:solidFill>
                <a:latin typeface="Arial"/>
                <a:ea typeface="Arial"/>
                <a:cs typeface="Arial"/>
                <a:sym typeface="Arial"/>
              </a:rPr>
              <a:t>Russia’s </a:t>
            </a:r>
            <a:r>
              <a:rPr lang="en-US" sz="5200" b="0" i="0" u="none" dirty="0">
                <a:solidFill>
                  <a:srgbClr val="FFFFFF"/>
                </a:solidFill>
                <a:latin typeface="Arial"/>
                <a:ea typeface="Arial"/>
                <a:cs typeface="Arial"/>
                <a:sym typeface="Arial"/>
              </a:rPr>
              <a:t>War in Ukraine</a:t>
            </a:r>
            <a:endParaRPr dirty="0"/>
          </a:p>
        </p:txBody>
      </p:sp>
      <p:sp>
        <p:nvSpPr>
          <p:cNvPr id="251" name="Google Shape;251;p1"/>
          <p:cNvSpPr txBox="1"/>
          <p:nvPr/>
        </p:nvSpPr>
        <p:spPr>
          <a:xfrm>
            <a:off x="457200" y="4867275"/>
            <a:ext cx="4565650" cy="211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900"/>
              <a:buFont typeface="Trebuchet MS"/>
              <a:buNone/>
            </a:pPr>
            <a:r>
              <a:rPr lang="en-US" sz="900" b="0" i="0" u="none" strike="noStrike" cap="none">
                <a:solidFill>
                  <a:schemeClr val="accent1"/>
                </a:solidFill>
                <a:latin typeface="Trebuchet MS"/>
                <a:ea typeface="Trebuchet MS"/>
                <a:cs typeface="Trebuchet MS"/>
                <a:sym typeface="Trebuchet MS"/>
              </a:rPr>
              <a:t>[Insert Program/Unit Title or Delete]</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
          <p:cNvPicPr preferRelativeResize="0"/>
          <p:nvPr/>
        </p:nvPicPr>
        <p:blipFill rotWithShape="1">
          <a:blip r:embed="rId3">
            <a:alphaModFix/>
          </a:blip>
          <a:srcRect/>
          <a:stretch/>
        </p:blipFill>
        <p:spPr>
          <a:xfrm>
            <a:off x="128587" y="163512"/>
            <a:ext cx="6184900" cy="4525962"/>
          </a:xfrm>
          <a:prstGeom prst="rect">
            <a:avLst/>
          </a:prstGeom>
          <a:noFill/>
          <a:ln>
            <a:noFill/>
          </a:ln>
        </p:spPr>
      </p:pic>
      <p:sp>
        <p:nvSpPr>
          <p:cNvPr id="294" name="Google Shape;294;p4"/>
          <p:cNvSpPr txBox="1"/>
          <p:nvPr/>
        </p:nvSpPr>
        <p:spPr>
          <a:xfrm>
            <a:off x="6313487" y="357187"/>
            <a:ext cx="2627312" cy="2716212"/>
          </a:xfrm>
          <a:prstGeom prst="rect">
            <a:avLst/>
          </a:prstGeom>
          <a:solidFill>
            <a:srgbClr val="93C47D"/>
          </a:solidFill>
          <a:ln>
            <a:noFill/>
          </a:ln>
        </p:spPr>
        <p:txBody>
          <a:bodyPr spcFirstLastPara="1" wrap="square" lIns="91425" tIns="91425" rIns="91425" bIns="91425" anchor="t" anchorCtr="0">
            <a:spAutoFit/>
          </a:bodyPr>
          <a:lstStyle/>
          <a:p>
            <a:pPr marL="457200" marR="0" lvl="0" indent="-377825" algn="l" rtl="0">
              <a:lnSpc>
                <a:spcPct val="100000"/>
              </a:lnSpc>
              <a:spcBef>
                <a:spcPts val="0"/>
              </a:spcBef>
              <a:spcAft>
                <a:spcPts val="0"/>
              </a:spcAft>
              <a:buClr>
                <a:srgbClr val="000000"/>
              </a:buClr>
              <a:buSzPts val="300"/>
              <a:buFont typeface="Calibri"/>
              <a:buChar char="●"/>
            </a:pPr>
            <a:r>
              <a:rPr lang="en-US" sz="2300" b="1" i="0" u="none">
                <a:solidFill>
                  <a:srgbClr val="000000"/>
                </a:solidFill>
                <a:latin typeface="Calibri"/>
                <a:ea typeface="Calibri"/>
                <a:cs typeface="Calibri"/>
                <a:sym typeface="Calibri"/>
              </a:rPr>
              <a:t>44 mln people</a:t>
            </a:r>
            <a:endParaRPr/>
          </a:p>
          <a:p>
            <a:pPr marL="457200" marR="0" lvl="0" indent="-377825" algn="l" rtl="0">
              <a:lnSpc>
                <a:spcPct val="100000"/>
              </a:lnSpc>
              <a:spcBef>
                <a:spcPts val="0"/>
              </a:spcBef>
              <a:spcAft>
                <a:spcPts val="0"/>
              </a:spcAft>
              <a:buClr>
                <a:srgbClr val="000000"/>
              </a:buClr>
              <a:buSzPts val="300"/>
              <a:buFont typeface="Calibri"/>
              <a:buChar char="●"/>
            </a:pPr>
            <a:r>
              <a:rPr lang="en-US" sz="2300" b="1" i="0" u="none">
                <a:solidFill>
                  <a:srgbClr val="000000"/>
                </a:solidFill>
                <a:latin typeface="Calibri"/>
                <a:ea typeface="Calibri"/>
                <a:cs typeface="Calibri"/>
                <a:sym typeface="Calibri"/>
              </a:rPr>
              <a:t>2nd largest in Europe</a:t>
            </a:r>
            <a:endParaRPr/>
          </a:p>
          <a:p>
            <a:pPr marL="457200" marR="0" lvl="0" indent="-377825" algn="l" rtl="0">
              <a:lnSpc>
                <a:spcPct val="100000"/>
              </a:lnSpc>
              <a:spcBef>
                <a:spcPts val="0"/>
              </a:spcBef>
              <a:spcAft>
                <a:spcPts val="0"/>
              </a:spcAft>
              <a:buClr>
                <a:srgbClr val="000000"/>
              </a:buClr>
              <a:buSzPts val="300"/>
              <a:buFont typeface="Calibri"/>
              <a:buChar char="●"/>
            </a:pPr>
            <a:r>
              <a:rPr lang="en-US" sz="2300" b="1" i="0" u="none">
                <a:solidFill>
                  <a:srgbClr val="000000"/>
                </a:solidFill>
                <a:latin typeface="Calibri"/>
                <a:ea typeface="Calibri"/>
                <a:cs typeface="Calibri"/>
                <a:sym typeface="Calibri"/>
              </a:rPr>
              <a:t>On August 24th, 1991 became independent</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4322" y="858837"/>
            <a:ext cx="4578190" cy="3426000"/>
          </a:xfrm>
        </p:spPr>
        <p:txBody>
          <a:bodyPr/>
          <a:lstStyle/>
          <a:p>
            <a:r>
              <a:rPr lang="en-US" sz="1800" b="1" dirty="0"/>
              <a:t>February 24, 2022</a:t>
            </a:r>
            <a:r>
              <a:rPr lang="en-US" sz="1800" dirty="0"/>
              <a:t> Russia begins full-scale military invasion of </a:t>
            </a:r>
            <a:r>
              <a:rPr lang="en-US" sz="1800" dirty="0" smtClean="0"/>
              <a:t>Ukraine</a:t>
            </a:r>
          </a:p>
          <a:p>
            <a:r>
              <a:rPr lang="en-US" sz="1800" dirty="0" smtClean="0"/>
              <a:t>More </a:t>
            </a:r>
            <a:r>
              <a:rPr lang="en-US" sz="1800" dirty="0"/>
              <a:t>than 12 </a:t>
            </a:r>
            <a:r>
              <a:rPr lang="en-US" sz="1800" dirty="0" err="1"/>
              <a:t>mln</a:t>
            </a:r>
            <a:r>
              <a:rPr lang="en-US" sz="1800" dirty="0"/>
              <a:t> people have </a:t>
            </a:r>
            <a:r>
              <a:rPr lang="en-US" sz="1800" dirty="0" smtClean="0"/>
              <a:t>fled</a:t>
            </a:r>
          </a:p>
          <a:p>
            <a:pPr lvl="1"/>
            <a:r>
              <a:rPr lang="en-US" sz="1800" dirty="0" smtClean="0"/>
              <a:t>5.7 </a:t>
            </a:r>
            <a:r>
              <a:rPr lang="en-US" sz="1800" dirty="0" err="1"/>
              <a:t>mln</a:t>
            </a:r>
            <a:r>
              <a:rPr lang="en-US" sz="1800" dirty="0"/>
              <a:t> to other </a:t>
            </a:r>
            <a:r>
              <a:rPr lang="en-US" sz="1800" dirty="0" smtClean="0"/>
              <a:t>countries</a:t>
            </a:r>
          </a:p>
          <a:p>
            <a:r>
              <a:rPr lang="en-US" sz="1800" dirty="0" smtClean="0"/>
              <a:t>More </a:t>
            </a:r>
            <a:r>
              <a:rPr lang="en-US" sz="1800" dirty="0"/>
              <a:t>than half of all children in Ukraine were forced to leave their </a:t>
            </a:r>
            <a:r>
              <a:rPr lang="en-US" sz="1800" dirty="0" smtClean="0"/>
              <a:t>homes</a:t>
            </a:r>
          </a:p>
          <a:p>
            <a:pPr lvl="1"/>
            <a:r>
              <a:rPr lang="en-US" sz="1800" dirty="0" smtClean="0"/>
              <a:t>1.8 </a:t>
            </a:r>
            <a:r>
              <a:rPr lang="en-US" sz="1800" dirty="0" err="1"/>
              <a:t>mln</a:t>
            </a:r>
            <a:r>
              <a:rPr lang="en-US" sz="1800" dirty="0"/>
              <a:t> children became refugees in other countries </a:t>
            </a:r>
          </a:p>
          <a:p>
            <a:endParaRPr lang="en-US" dirty="0"/>
          </a:p>
        </p:txBody>
      </p:sp>
      <p:sp>
        <p:nvSpPr>
          <p:cNvPr id="3" name="Title 2"/>
          <p:cNvSpPr>
            <a:spLocks noGrp="1"/>
          </p:cNvSpPr>
          <p:nvPr>
            <p:ph type="title"/>
          </p:nvPr>
        </p:nvSpPr>
        <p:spPr/>
        <p:txBody>
          <a:bodyPr>
            <a:normAutofit/>
          </a:bodyPr>
          <a:lstStyle/>
          <a:p>
            <a:r>
              <a:rPr lang="en-US" sz="2800" b="1" dirty="0">
                <a:solidFill>
                  <a:srgbClr val="7A0019"/>
                </a:solidFill>
                <a:latin typeface="Trebuchet MS"/>
                <a:ea typeface="Trebuchet MS"/>
                <a:cs typeface="Trebuchet MS"/>
                <a:sym typeface="Trebuchet MS"/>
              </a:rPr>
              <a:t>Russia’s Invasion</a:t>
            </a:r>
            <a:endParaRPr lang="en-US" sz="2800" dirty="0"/>
          </a:p>
        </p:txBody>
      </p:sp>
      <p:pic>
        <p:nvPicPr>
          <p:cNvPr id="4" name="Picture 2" descr="Civilians evacuating from Mariup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8767" y="858837"/>
            <a:ext cx="3865858" cy="291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30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8"/>
          <p:cNvSpPr txBox="1">
            <a:spLocks noGrp="1"/>
          </p:cNvSpPr>
          <p:nvPr>
            <p:ph type="title"/>
          </p:nvPr>
        </p:nvSpPr>
        <p:spPr>
          <a:xfrm>
            <a:off x="457200" y="339725"/>
            <a:ext cx="8229600" cy="52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sz="2800" b="1" i="0" u="none" dirty="0">
                <a:solidFill>
                  <a:srgbClr val="980000"/>
                </a:solidFill>
                <a:latin typeface="Arial"/>
                <a:ea typeface="Arial"/>
                <a:cs typeface="Arial"/>
                <a:sym typeface="Arial"/>
              </a:rPr>
              <a:t>Recent timeline: Russia looms</a:t>
            </a:r>
            <a:endParaRPr dirty="0"/>
          </a:p>
        </p:txBody>
      </p:sp>
      <p:sp>
        <p:nvSpPr>
          <p:cNvPr id="321" name="Google Shape;321;p8"/>
          <p:cNvSpPr txBox="1">
            <a:spLocks noGrp="1"/>
          </p:cNvSpPr>
          <p:nvPr>
            <p:ph type="body" idx="1"/>
          </p:nvPr>
        </p:nvSpPr>
        <p:spPr>
          <a:xfrm>
            <a:off x="-76200" y="858837"/>
            <a:ext cx="6126162" cy="4284662"/>
          </a:xfrm>
          <a:prstGeom prst="rect">
            <a:avLst/>
          </a:prstGeom>
          <a:noFill/>
          <a:ln>
            <a:noFill/>
          </a:ln>
        </p:spPr>
        <p:txBody>
          <a:bodyPr spcFirstLastPara="1" wrap="square" lIns="91425" tIns="45700" rIns="91425" bIns="45700" anchor="t" anchorCtr="0">
            <a:normAutofit/>
          </a:bodyPr>
          <a:lstStyle/>
          <a:p>
            <a:pPr marL="457200" lvl="0" indent="-330200" algn="l" rtl="0">
              <a:lnSpc>
                <a:spcPct val="130000"/>
              </a:lnSpc>
              <a:spcBef>
                <a:spcPts val="700"/>
              </a:spcBef>
              <a:spcAft>
                <a:spcPts val="0"/>
              </a:spcAft>
              <a:buClr>
                <a:srgbClr val="000000"/>
              </a:buClr>
              <a:buSzPts val="2600"/>
              <a:buFont typeface="Arial"/>
              <a:buChar char="●"/>
            </a:pPr>
            <a:r>
              <a:rPr lang="en-US" sz="1600" b="1" i="0" u="none">
                <a:solidFill>
                  <a:srgbClr val="000000"/>
                </a:solidFill>
                <a:latin typeface="Arial"/>
                <a:ea typeface="Arial"/>
                <a:cs typeface="Arial"/>
                <a:sym typeface="Arial"/>
              </a:rPr>
              <a:t>2014: Revolution of Dignity</a:t>
            </a:r>
            <a:r>
              <a:rPr lang="en-US" sz="1600" b="0" i="0" u="none">
                <a:solidFill>
                  <a:srgbClr val="000000"/>
                </a:solidFill>
                <a:latin typeface="Arial"/>
                <a:ea typeface="Arial"/>
                <a:cs typeface="Arial"/>
                <a:sym typeface="Arial"/>
              </a:rPr>
              <a:t>: protests break out in Ukraine on Kyiv Independence Square “Maidan”. </a:t>
            </a:r>
            <a:endParaRPr/>
          </a:p>
          <a:p>
            <a:pPr marL="914400" lvl="1" indent="-330200" algn="l" rtl="0">
              <a:lnSpc>
                <a:spcPct val="130000"/>
              </a:lnSpc>
              <a:spcBef>
                <a:spcPts val="0"/>
              </a:spcBef>
              <a:spcAft>
                <a:spcPts val="0"/>
              </a:spcAft>
              <a:buClr>
                <a:srgbClr val="000000"/>
              </a:buClr>
              <a:buSzPts val="1800"/>
              <a:buFont typeface="Arial"/>
              <a:buChar char="○"/>
            </a:pPr>
            <a:r>
              <a:rPr lang="en-US" sz="1600" b="0" i="0" u="none">
                <a:solidFill>
                  <a:srgbClr val="000000"/>
                </a:solidFill>
                <a:latin typeface="Arial"/>
                <a:ea typeface="Arial"/>
                <a:cs typeface="Arial"/>
                <a:sym typeface="Arial"/>
              </a:rPr>
              <a:t>More than 100 dead - “Heavenly Hundred” </a:t>
            </a:r>
            <a:endParaRPr/>
          </a:p>
          <a:p>
            <a:pPr marL="457200" lvl="0" indent="-330200" algn="l" rtl="0">
              <a:lnSpc>
                <a:spcPct val="130000"/>
              </a:lnSpc>
              <a:spcBef>
                <a:spcPts val="0"/>
              </a:spcBef>
              <a:spcAft>
                <a:spcPts val="0"/>
              </a:spcAft>
              <a:buClr>
                <a:srgbClr val="000000"/>
              </a:buClr>
              <a:buSzPts val="2600"/>
              <a:buFont typeface="Arial"/>
              <a:buChar char="●"/>
            </a:pPr>
            <a:r>
              <a:rPr lang="en-US" sz="1600" b="1" i="0" u="none">
                <a:solidFill>
                  <a:srgbClr val="000000"/>
                </a:solidFill>
                <a:latin typeface="Arial"/>
                <a:ea typeface="Arial"/>
                <a:cs typeface="Arial"/>
                <a:sym typeface="Arial"/>
              </a:rPr>
              <a:t>March-April 2014:</a:t>
            </a:r>
            <a:r>
              <a:rPr lang="en-US" sz="1600" b="0" i="0" u="none">
                <a:solidFill>
                  <a:srgbClr val="000000"/>
                </a:solidFill>
                <a:latin typeface="Arial"/>
                <a:ea typeface="Arial"/>
                <a:cs typeface="Arial"/>
                <a:sym typeface="Arial"/>
              </a:rPr>
              <a:t> </a:t>
            </a:r>
            <a:r>
              <a:rPr lang="en-US" sz="1600" b="1" i="0" u="none">
                <a:solidFill>
                  <a:srgbClr val="000000"/>
                </a:solidFill>
                <a:latin typeface="Arial"/>
                <a:ea typeface="Arial"/>
                <a:cs typeface="Arial"/>
                <a:sym typeface="Arial"/>
              </a:rPr>
              <a:t>Putin finalizes the Russia annexation of Crimea; </a:t>
            </a:r>
            <a:endParaRPr/>
          </a:p>
          <a:p>
            <a:pPr marL="914400" lvl="1" indent="-330200" algn="l" rtl="0">
              <a:lnSpc>
                <a:spcPct val="130000"/>
              </a:lnSpc>
              <a:spcBef>
                <a:spcPts val="0"/>
              </a:spcBef>
              <a:spcAft>
                <a:spcPts val="0"/>
              </a:spcAft>
              <a:buClr>
                <a:srgbClr val="000000"/>
              </a:buClr>
              <a:buSzPts val="1800"/>
              <a:buFont typeface="Arial"/>
              <a:buChar char="○"/>
            </a:pPr>
            <a:r>
              <a:rPr lang="en-US" sz="1600" b="0" i="0" u="none">
                <a:solidFill>
                  <a:srgbClr val="000000"/>
                </a:solidFill>
                <a:latin typeface="Arial"/>
                <a:ea typeface="Arial"/>
                <a:cs typeface="Arial"/>
                <a:sym typeface="Arial"/>
              </a:rPr>
              <a:t>40,000 Russian troops enter Ukraine’s Eastern border in Donetsk and Luhansk.  </a:t>
            </a:r>
            <a:endParaRPr/>
          </a:p>
          <a:p>
            <a:pPr marL="457200" lvl="0" indent="-330200" algn="l" rtl="0">
              <a:lnSpc>
                <a:spcPct val="130000"/>
              </a:lnSpc>
              <a:spcBef>
                <a:spcPts val="0"/>
              </a:spcBef>
              <a:spcAft>
                <a:spcPts val="0"/>
              </a:spcAft>
              <a:buClr>
                <a:srgbClr val="000000"/>
              </a:buClr>
              <a:buSzPts val="2600"/>
              <a:buFont typeface="Arial"/>
              <a:buChar char="●"/>
            </a:pPr>
            <a:r>
              <a:rPr lang="en-US" sz="1600" b="1" i="0" u="none">
                <a:solidFill>
                  <a:srgbClr val="000000"/>
                </a:solidFill>
                <a:latin typeface="Arial"/>
                <a:ea typeface="Arial"/>
                <a:cs typeface="Arial"/>
                <a:sym typeface="Arial"/>
              </a:rPr>
              <a:t>2014-2020:</a:t>
            </a:r>
            <a:r>
              <a:rPr lang="en-US" sz="1600" b="0" i="0" u="none">
                <a:solidFill>
                  <a:srgbClr val="000000"/>
                </a:solidFill>
                <a:latin typeface="Arial"/>
                <a:ea typeface="Arial"/>
                <a:cs typeface="Arial"/>
                <a:sym typeface="Arial"/>
              </a:rPr>
              <a:t> Russia continues military actions in Eatestern Ukraine</a:t>
            </a:r>
            <a:endParaRPr/>
          </a:p>
          <a:p>
            <a:pPr marL="914400" lvl="1" indent="-330200" algn="l" rtl="0">
              <a:lnSpc>
                <a:spcPct val="130000"/>
              </a:lnSpc>
              <a:spcBef>
                <a:spcPts val="0"/>
              </a:spcBef>
              <a:spcAft>
                <a:spcPts val="0"/>
              </a:spcAft>
              <a:buClr>
                <a:srgbClr val="000000"/>
              </a:buClr>
              <a:buSzPts val="1800"/>
              <a:buFont typeface="Arial"/>
              <a:buChar char="○"/>
            </a:pPr>
            <a:r>
              <a:rPr lang="en-US" sz="1600" b="0" i="0" u="none">
                <a:solidFill>
                  <a:srgbClr val="000000"/>
                </a:solidFill>
                <a:latin typeface="Arial"/>
                <a:ea typeface="Arial"/>
                <a:cs typeface="Arial"/>
                <a:sym typeface="Arial"/>
              </a:rPr>
              <a:t>Over 14,000 Ukrainians have died; millions as internal refugees </a:t>
            </a:r>
            <a:endParaRPr/>
          </a:p>
          <a:p>
            <a:pPr marL="914400" lvl="1" indent="-330200" algn="l" rtl="0">
              <a:lnSpc>
                <a:spcPct val="130000"/>
              </a:lnSpc>
              <a:spcBef>
                <a:spcPts val="0"/>
              </a:spcBef>
              <a:spcAft>
                <a:spcPts val="0"/>
              </a:spcAft>
              <a:buClr>
                <a:srgbClr val="000000"/>
              </a:buClr>
              <a:buSzPts val="1696"/>
              <a:buFont typeface="Arial"/>
              <a:buChar char="○"/>
            </a:pPr>
            <a:r>
              <a:rPr lang="en-US" sz="1600" b="0" i="0" u="none">
                <a:solidFill>
                  <a:srgbClr val="000000"/>
                </a:solidFill>
                <a:latin typeface="Arial"/>
                <a:ea typeface="Arial"/>
                <a:cs typeface="Arial"/>
                <a:sym typeface="Arial"/>
              </a:rPr>
              <a:t>Massive cyber attacks</a:t>
            </a:r>
            <a:r>
              <a:rPr lang="en-US" sz="1500" b="0" i="0" u="none">
                <a:solidFill>
                  <a:srgbClr val="000000"/>
                </a:solidFill>
                <a:latin typeface="Arial"/>
                <a:ea typeface="Arial"/>
                <a:cs typeface="Arial"/>
                <a:sym typeface="Arial"/>
              </a:rPr>
              <a:t> </a:t>
            </a:r>
            <a:endParaRPr/>
          </a:p>
          <a:p>
            <a:pPr marL="457200" lvl="0" indent="-330200" algn="l" rtl="0">
              <a:lnSpc>
                <a:spcPct val="95000"/>
              </a:lnSpc>
              <a:spcBef>
                <a:spcPts val="1200"/>
              </a:spcBef>
              <a:spcAft>
                <a:spcPts val="0"/>
              </a:spcAft>
              <a:buSzPts val="2600"/>
              <a:buNone/>
            </a:pPr>
            <a:endParaRPr sz="1800" b="0" i="0" u="none">
              <a:solidFill>
                <a:srgbClr val="000000"/>
              </a:solidFill>
              <a:latin typeface="Arial"/>
              <a:ea typeface="Arial"/>
              <a:cs typeface="Arial"/>
              <a:sym typeface="Arial"/>
            </a:endParaRPr>
          </a:p>
          <a:p>
            <a:pPr marL="457200" lvl="0" indent="-330200" algn="l" rtl="0">
              <a:lnSpc>
                <a:spcPct val="95000"/>
              </a:lnSpc>
              <a:spcBef>
                <a:spcPts val="1200"/>
              </a:spcBef>
              <a:spcAft>
                <a:spcPts val="0"/>
              </a:spcAft>
              <a:buSzPts val="2600"/>
              <a:buNone/>
            </a:pPr>
            <a:endParaRPr sz="500" b="0" i="0" u="none">
              <a:solidFill>
                <a:srgbClr val="000000"/>
              </a:solidFill>
              <a:latin typeface="Arial"/>
              <a:ea typeface="Arial"/>
              <a:cs typeface="Arial"/>
              <a:sym typeface="Arial"/>
            </a:endParaRPr>
          </a:p>
          <a:p>
            <a:pPr marL="457200" lvl="0" indent="-228600" algn="l" rtl="0">
              <a:lnSpc>
                <a:spcPct val="100000"/>
              </a:lnSpc>
              <a:spcBef>
                <a:spcPts val="768"/>
              </a:spcBef>
              <a:spcAft>
                <a:spcPts val="0"/>
              </a:spcAft>
              <a:buClr>
                <a:schemeClr val="dk2"/>
              </a:buClr>
              <a:buSzPts val="2600"/>
              <a:buNone/>
            </a:pPr>
            <a:endParaRPr sz="500" b="0" i="0" u="none">
              <a:solidFill>
                <a:srgbClr val="000000"/>
              </a:solidFill>
              <a:latin typeface="Arial"/>
              <a:ea typeface="Arial"/>
              <a:cs typeface="Arial"/>
              <a:sym typeface="Arial"/>
            </a:endParaRPr>
          </a:p>
        </p:txBody>
      </p:sp>
      <p:pic>
        <p:nvPicPr>
          <p:cNvPr id="322" name="Google Shape;322;p8"/>
          <p:cNvPicPr preferRelativeResize="0"/>
          <p:nvPr/>
        </p:nvPicPr>
        <p:blipFill rotWithShape="1">
          <a:blip r:embed="rId3">
            <a:alphaModFix/>
          </a:blip>
          <a:srcRect/>
          <a:stretch/>
        </p:blipFill>
        <p:spPr>
          <a:xfrm>
            <a:off x="6049962" y="31750"/>
            <a:ext cx="3094037" cy="2306637"/>
          </a:xfrm>
          <a:prstGeom prst="rect">
            <a:avLst/>
          </a:prstGeom>
          <a:noFill/>
          <a:ln>
            <a:noFill/>
          </a:ln>
        </p:spPr>
      </p:pic>
      <p:pic>
        <p:nvPicPr>
          <p:cNvPr id="323" name="Google Shape;323;p8"/>
          <p:cNvPicPr preferRelativeResize="0"/>
          <p:nvPr/>
        </p:nvPicPr>
        <p:blipFill rotWithShape="1">
          <a:blip r:embed="rId4">
            <a:alphaModFix/>
          </a:blip>
          <a:srcRect l="19270"/>
          <a:stretch/>
        </p:blipFill>
        <p:spPr>
          <a:xfrm>
            <a:off x="6049962" y="2427287"/>
            <a:ext cx="3094037" cy="2352675"/>
          </a:xfrm>
          <a:prstGeom prst="rect">
            <a:avLst/>
          </a:prstGeom>
          <a:noFill/>
          <a:ln>
            <a:noFill/>
          </a:ln>
        </p:spPr>
      </p:pic>
      <p:sp>
        <p:nvSpPr>
          <p:cNvPr id="324" name="Google Shape;324;p8"/>
          <p:cNvSpPr txBox="1"/>
          <p:nvPr/>
        </p:nvSpPr>
        <p:spPr>
          <a:xfrm>
            <a:off x="7605712" y="31750"/>
            <a:ext cx="1538287" cy="614362"/>
          </a:xfrm>
          <a:prstGeom prst="rect">
            <a:avLst/>
          </a:prstGeom>
          <a:solidFill>
            <a:schemeClr val="lt2"/>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Revolution of Dignity</a:t>
            </a:r>
            <a:endParaRPr/>
          </a:p>
        </p:txBody>
      </p:sp>
      <p:sp>
        <p:nvSpPr>
          <p:cNvPr id="325" name="Google Shape;325;p8"/>
          <p:cNvSpPr txBox="1"/>
          <p:nvPr/>
        </p:nvSpPr>
        <p:spPr>
          <a:xfrm>
            <a:off x="6049962" y="4303712"/>
            <a:ext cx="3094037" cy="400050"/>
          </a:xfrm>
          <a:prstGeom prst="rect">
            <a:avLst/>
          </a:prstGeom>
          <a:solidFill>
            <a:schemeClr val="lt2"/>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Russian "little green men" in Crimea.</a:t>
            </a:r>
            <a:endParaRPr/>
          </a:p>
        </p:txBody>
      </p:sp>
    </p:spTree>
    <p:extLst>
      <p:ext uri="{BB962C8B-B14F-4D97-AF65-F5344CB8AC3E}">
        <p14:creationId xmlns:p14="http://schemas.microsoft.com/office/powerpoint/2010/main" val="2917165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8"/>
          <p:cNvSpPr txBox="1">
            <a:spLocks noGrp="1"/>
          </p:cNvSpPr>
          <p:nvPr>
            <p:ph type="title"/>
          </p:nvPr>
        </p:nvSpPr>
        <p:spPr>
          <a:xfrm>
            <a:off x="457200" y="192087"/>
            <a:ext cx="8229600" cy="52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sz="2700" b="1" i="0" u="none">
                <a:solidFill>
                  <a:srgbClr val="7A0019"/>
                </a:solidFill>
                <a:latin typeface="Trebuchet MS"/>
                <a:ea typeface="Trebuchet MS"/>
                <a:cs typeface="Trebuchet MS"/>
                <a:sym typeface="Trebuchet MS"/>
              </a:rPr>
              <a:t>Russia War Crimes</a:t>
            </a:r>
            <a:endParaRPr/>
          </a:p>
        </p:txBody>
      </p:sp>
      <p:pic>
        <p:nvPicPr>
          <p:cNvPr id="395" name="Google Shape;395;p18"/>
          <p:cNvPicPr preferRelativeResize="0"/>
          <p:nvPr/>
        </p:nvPicPr>
        <p:blipFill rotWithShape="1">
          <a:blip r:embed="rId3">
            <a:alphaModFix/>
          </a:blip>
          <a:srcRect/>
          <a:stretch/>
        </p:blipFill>
        <p:spPr>
          <a:xfrm>
            <a:off x="173037" y="884237"/>
            <a:ext cx="4575175" cy="2930525"/>
          </a:xfrm>
          <a:prstGeom prst="rect">
            <a:avLst/>
          </a:prstGeom>
          <a:noFill/>
          <a:ln>
            <a:noFill/>
          </a:ln>
        </p:spPr>
      </p:pic>
      <p:sp>
        <p:nvSpPr>
          <p:cNvPr id="396" name="Google Shape;396;p18"/>
          <p:cNvSpPr txBox="1"/>
          <p:nvPr/>
        </p:nvSpPr>
        <p:spPr>
          <a:xfrm>
            <a:off x="173037" y="3814762"/>
            <a:ext cx="8280400" cy="103663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“Bucha’s Month of Terror” NYC investigation </a:t>
            </a:r>
            <a:endParaRPr/>
          </a:p>
          <a:p>
            <a:pPr marL="0" marR="0" lvl="0" indent="0" algn="l" rtl="0">
              <a:lnSpc>
                <a:spcPct val="115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“They shot my son. I was next to him. It would be better if it had been me.”</a:t>
            </a:r>
            <a:endParaRPr/>
          </a:p>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pic>
        <p:nvPicPr>
          <p:cNvPr id="397" name="Google Shape;397;p18"/>
          <p:cNvPicPr preferRelativeResize="0"/>
          <p:nvPr/>
        </p:nvPicPr>
        <p:blipFill rotWithShape="1">
          <a:blip r:embed="rId4">
            <a:alphaModFix/>
          </a:blip>
          <a:srcRect/>
          <a:stretch/>
        </p:blipFill>
        <p:spPr>
          <a:xfrm>
            <a:off x="5372100" y="49212"/>
            <a:ext cx="3771900" cy="3765550"/>
          </a:xfrm>
          <a:prstGeom prst="rect">
            <a:avLst/>
          </a:prstGeom>
          <a:noFill/>
          <a:ln>
            <a:noFill/>
          </a:ln>
        </p:spPr>
      </p:pic>
      <p:sp>
        <p:nvSpPr>
          <p:cNvPr id="398" name="Google Shape;398;p18"/>
          <p:cNvSpPr txBox="1"/>
          <p:nvPr/>
        </p:nvSpPr>
        <p:spPr>
          <a:xfrm>
            <a:off x="5372100" y="49212"/>
            <a:ext cx="3771900" cy="400050"/>
          </a:xfrm>
          <a:prstGeom prst="rect">
            <a:avLst/>
          </a:prstGeom>
          <a:solidFill>
            <a:schemeClr val="accent2"/>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Fresh graveyard in Irpin, near Kyiv</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3"/>
          <p:cNvSpPr txBox="1">
            <a:spLocks noGrp="1"/>
          </p:cNvSpPr>
          <p:nvPr>
            <p:ph type="title"/>
          </p:nvPr>
        </p:nvSpPr>
        <p:spPr>
          <a:xfrm>
            <a:off x="388937" y="93662"/>
            <a:ext cx="8521700" cy="573087"/>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2500" b="1" i="0" u="none">
                <a:solidFill>
                  <a:srgbClr val="980000"/>
                </a:solidFill>
                <a:latin typeface="Arial"/>
                <a:ea typeface="Arial"/>
                <a:cs typeface="Arial"/>
                <a:sym typeface="Arial"/>
              </a:rPr>
              <a:t>Public health impacts</a:t>
            </a:r>
            <a:endParaRPr/>
          </a:p>
        </p:txBody>
      </p:sp>
      <p:pic>
        <p:nvPicPr>
          <p:cNvPr id="357" name="Google Shape;357;p13"/>
          <p:cNvPicPr preferRelativeResize="0"/>
          <p:nvPr/>
        </p:nvPicPr>
        <p:blipFill rotWithShape="1">
          <a:blip r:embed="rId3">
            <a:alphaModFix/>
          </a:blip>
          <a:srcRect/>
          <a:stretch/>
        </p:blipFill>
        <p:spPr>
          <a:xfrm>
            <a:off x="2901951" y="1000125"/>
            <a:ext cx="3249468" cy="2291938"/>
          </a:xfrm>
          <a:prstGeom prst="rect">
            <a:avLst/>
          </a:prstGeom>
          <a:noFill/>
          <a:ln>
            <a:noFill/>
          </a:ln>
        </p:spPr>
      </p:pic>
      <p:sp>
        <p:nvSpPr>
          <p:cNvPr id="358" name="Google Shape;358;p13"/>
          <p:cNvSpPr txBox="1"/>
          <p:nvPr/>
        </p:nvSpPr>
        <p:spPr>
          <a:xfrm>
            <a:off x="260350" y="1000125"/>
            <a:ext cx="2519362" cy="3157757"/>
          </a:xfrm>
          <a:prstGeom prst="rect">
            <a:avLst/>
          </a:prstGeom>
          <a:noFill/>
          <a:ln>
            <a:noFill/>
          </a:ln>
        </p:spPr>
        <p:txBody>
          <a:bodyPr spcFirstLastPara="1" wrap="square" lIns="91425" tIns="91425" rIns="91425" bIns="91425" anchor="t" anchorCtr="0">
            <a:spAutoFit/>
          </a:bodyPr>
          <a:lstStyle/>
          <a:p>
            <a:pPr marL="76200" marR="0" lvl="0" algn="l" rtl="0">
              <a:lnSpc>
                <a:spcPct val="115000"/>
              </a:lnSpc>
              <a:spcBef>
                <a:spcPts val="0"/>
              </a:spcBef>
              <a:spcAft>
                <a:spcPts val="0"/>
              </a:spcAft>
              <a:buClr>
                <a:srgbClr val="595959"/>
              </a:buClr>
              <a:buSzPts val="300"/>
            </a:pPr>
            <a:r>
              <a:rPr lang="en-US" sz="2400" b="0" i="0" u="none" dirty="0">
                <a:solidFill>
                  <a:schemeClr val="tx1"/>
                </a:solidFill>
                <a:sym typeface="Arial"/>
              </a:rPr>
              <a:t>Health impacts</a:t>
            </a:r>
            <a:endParaRPr dirty="0">
              <a:solidFill>
                <a:schemeClr val="tx1"/>
              </a:solidFill>
            </a:endParaRPr>
          </a:p>
          <a:p>
            <a:pPr marL="76200" marR="0" lvl="0" algn="l" rtl="0">
              <a:lnSpc>
                <a:spcPct val="115000"/>
              </a:lnSpc>
              <a:spcBef>
                <a:spcPts val="0"/>
              </a:spcBef>
              <a:spcAft>
                <a:spcPts val="0"/>
              </a:spcAft>
              <a:buClr>
                <a:srgbClr val="595959"/>
              </a:buClr>
              <a:buSzPts val="300"/>
            </a:pPr>
            <a:endParaRPr lang="en-US" sz="2400" b="0" i="0" u="none" dirty="0" smtClean="0">
              <a:solidFill>
                <a:schemeClr val="tx1"/>
              </a:solidFill>
              <a:sym typeface="Arial"/>
            </a:endParaRPr>
          </a:p>
          <a:p>
            <a:pPr marL="76200" marR="0" lvl="0" algn="l" rtl="0">
              <a:lnSpc>
                <a:spcPct val="115000"/>
              </a:lnSpc>
              <a:spcBef>
                <a:spcPts val="0"/>
              </a:spcBef>
              <a:spcAft>
                <a:spcPts val="0"/>
              </a:spcAft>
              <a:buClr>
                <a:srgbClr val="595959"/>
              </a:buClr>
              <a:buSzPts val="300"/>
            </a:pPr>
            <a:r>
              <a:rPr lang="en-US" sz="2400" b="0" i="0" u="none" dirty="0" smtClean="0">
                <a:solidFill>
                  <a:schemeClr val="tx1"/>
                </a:solidFill>
                <a:sym typeface="Arial"/>
              </a:rPr>
              <a:t>Vulnerable </a:t>
            </a:r>
            <a:r>
              <a:rPr lang="en-US" sz="2400" b="0" i="0" u="none" dirty="0">
                <a:solidFill>
                  <a:schemeClr val="tx1"/>
                </a:solidFill>
                <a:sym typeface="Arial"/>
              </a:rPr>
              <a:t>populations </a:t>
            </a:r>
            <a:endParaRPr dirty="0">
              <a:solidFill>
                <a:schemeClr val="tx1"/>
              </a:solidFill>
            </a:endParaRPr>
          </a:p>
          <a:p>
            <a:pPr marL="76200" marR="0" lvl="0" algn="l" rtl="0">
              <a:lnSpc>
                <a:spcPct val="115000"/>
              </a:lnSpc>
              <a:spcBef>
                <a:spcPts val="0"/>
              </a:spcBef>
              <a:spcAft>
                <a:spcPts val="0"/>
              </a:spcAft>
              <a:buClr>
                <a:srgbClr val="595959"/>
              </a:buClr>
              <a:buSzPts val="300"/>
            </a:pPr>
            <a:endParaRPr lang="en-US" sz="2400" b="0" i="0" u="none" dirty="0" smtClean="0">
              <a:solidFill>
                <a:schemeClr val="tx1"/>
              </a:solidFill>
              <a:sym typeface="Arial"/>
            </a:endParaRPr>
          </a:p>
          <a:p>
            <a:pPr marL="76200" marR="0" lvl="0" algn="l" rtl="0">
              <a:lnSpc>
                <a:spcPct val="115000"/>
              </a:lnSpc>
              <a:spcBef>
                <a:spcPts val="0"/>
              </a:spcBef>
              <a:spcAft>
                <a:spcPts val="0"/>
              </a:spcAft>
              <a:buClr>
                <a:srgbClr val="595959"/>
              </a:buClr>
              <a:buSzPts val="300"/>
            </a:pPr>
            <a:r>
              <a:rPr lang="en-US" sz="2400" b="0" i="0" u="none" dirty="0" smtClean="0">
                <a:solidFill>
                  <a:schemeClr val="tx1"/>
                </a:solidFill>
                <a:sym typeface="Arial"/>
              </a:rPr>
              <a:t>Health </a:t>
            </a:r>
            <a:r>
              <a:rPr lang="en-US" sz="2400" b="0" i="0" u="none" dirty="0">
                <a:solidFill>
                  <a:schemeClr val="tx1"/>
                </a:solidFill>
                <a:sym typeface="Arial"/>
              </a:rPr>
              <a:t>system crises</a:t>
            </a:r>
            <a:endParaRPr dirty="0">
              <a:solidFill>
                <a:schemeClr val="tx1"/>
              </a:solidFill>
            </a:endParaRPr>
          </a:p>
        </p:txBody>
      </p:sp>
      <p:sp>
        <p:nvSpPr>
          <p:cNvPr id="359" name="Google Shape;359;p13"/>
          <p:cNvSpPr txBox="1"/>
          <p:nvPr/>
        </p:nvSpPr>
        <p:spPr>
          <a:xfrm>
            <a:off x="3175000" y="4738687"/>
            <a:ext cx="5464175" cy="40005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https://borgenproject.org/aged-and-disabled-in-ukraine/</a:t>
            </a:r>
            <a:endParaRPr/>
          </a:p>
        </p:txBody>
      </p:sp>
      <p:pic>
        <p:nvPicPr>
          <p:cNvPr id="6" name="Google Shape;367;p14"/>
          <p:cNvPicPr preferRelativeResize="0"/>
          <p:nvPr/>
        </p:nvPicPr>
        <p:blipFill rotWithShape="1">
          <a:blip r:embed="rId4">
            <a:alphaModFix/>
          </a:blip>
          <a:srcRect/>
          <a:stretch/>
        </p:blipFill>
        <p:spPr>
          <a:xfrm>
            <a:off x="6273658" y="1905990"/>
            <a:ext cx="2897187" cy="2709862"/>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6"/>
          <p:cNvSpPr txBox="1"/>
          <p:nvPr/>
        </p:nvSpPr>
        <p:spPr>
          <a:xfrm>
            <a:off x="457200" y="4867275"/>
            <a:ext cx="4565650" cy="211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500"/>
              <a:buFont typeface="Trebuchet MS"/>
              <a:buNone/>
            </a:pPr>
            <a:r>
              <a:rPr lang="en-US" sz="500" b="0" i="0" u="none">
                <a:solidFill>
                  <a:schemeClr val="accent1"/>
                </a:solidFill>
                <a:latin typeface="Trebuchet MS"/>
                <a:ea typeface="Trebuchet MS"/>
                <a:cs typeface="Trebuchet MS"/>
                <a:sym typeface="Trebuchet MS"/>
              </a:rPr>
              <a:t>© 2021 Regents of the University of Minnesota. All rights reserved. The University of Minnesota is an equal opportunity </a:t>
            </a:r>
            <a:br>
              <a:rPr lang="en-US" sz="500" b="0" i="0" u="none">
                <a:solidFill>
                  <a:schemeClr val="accent1"/>
                </a:solidFill>
                <a:latin typeface="Trebuchet MS"/>
                <a:ea typeface="Trebuchet MS"/>
                <a:cs typeface="Trebuchet MS"/>
                <a:sym typeface="Trebuchet MS"/>
              </a:rPr>
            </a:br>
            <a:r>
              <a:rPr lang="en-US" sz="500" b="0" i="0" u="none">
                <a:solidFill>
                  <a:schemeClr val="accent1"/>
                </a:solidFill>
                <a:latin typeface="Trebuchet MS"/>
                <a:ea typeface="Trebuchet MS"/>
                <a:cs typeface="Trebuchet MS"/>
                <a:sym typeface="Trebuchet MS"/>
              </a:rPr>
              <a:t>educator and employer. This material is available in alternative formats upon request. Direct requests to 612-624-6669.</a:t>
            </a:r>
            <a:endParaRPr/>
          </a:p>
        </p:txBody>
      </p:sp>
      <p:sp>
        <p:nvSpPr>
          <p:cNvPr id="490" name="Google Shape;490;p26"/>
          <p:cNvSpPr txBox="1">
            <a:spLocks noGrp="1"/>
          </p:cNvSpPr>
          <p:nvPr>
            <p:ph type="title"/>
          </p:nvPr>
        </p:nvSpPr>
        <p:spPr>
          <a:xfrm>
            <a:off x="457200" y="736600"/>
            <a:ext cx="8229600" cy="9096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600"/>
              <a:buNone/>
            </a:pPr>
            <a:r>
              <a:rPr lang="en-US" sz="3600" b="1" i="0" u="none">
                <a:solidFill>
                  <a:srgbClr val="FFFFFF"/>
                </a:solidFill>
                <a:latin typeface="Trebuchet MS"/>
                <a:ea typeface="Trebuchet MS"/>
                <a:cs typeface="Trebuchet MS"/>
                <a:sym typeface="Trebuchet MS"/>
              </a:rPr>
              <a:t>Thank you!</a:t>
            </a:r>
            <a:endParaRPr/>
          </a:p>
        </p:txBody>
      </p:sp>
      <p:sp>
        <p:nvSpPr>
          <p:cNvPr id="491" name="Google Shape;491;p26"/>
          <p:cNvSpPr txBox="1">
            <a:spLocks noGrp="1"/>
          </p:cNvSpPr>
          <p:nvPr>
            <p:ph type="body" idx="1"/>
          </p:nvPr>
        </p:nvSpPr>
        <p:spPr>
          <a:xfrm>
            <a:off x="457200" y="2032000"/>
            <a:ext cx="8229600" cy="1119187"/>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000"/>
              <a:buNone/>
            </a:pPr>
            <a:r>
              <a:rPr lang="en-US" sz="3000" b="0" i="0" u="none">
                <a:solidFill>
                  <a:srgbClr val="FFFFFF"/>
                </a:solidFill>
                <a:latin typeface="Arial"/>
                <a:ea typeface="Arial"/>
                <a:cs typeface="Arial"/>
                <a:sym typeface="Arial"/>
              </a:rPr>
              <a:t>Questions? </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sph-powerpoint-v1">
  <a:themeElements>
    <a:clrScheme name="Custom 3">
      <a:dk1>
        <a:srgbClr val="000000"/>
      </a:dk1>
      <a:lt1>
        <a:srgbClr val="FFFFFF"/>
      </a:lt1>
      <a:dk2>
        <a:srgbClr val="7A0019"/>
      </a:dk2>
      <a:lt2>
        <a:srgbClr val="FFCC3F"/>
      </a:lt2>
      <a:accent1>
        <a:srgbClr val="75787B"/>
      </a:accent1>
      <a:accent2>
        <a:srgbClr val="D0D0CE"/>
      </a:accent2>
      <a:accent3>
        <a:srgbClr val="236192"/>
      </a:accent3>
      <a:accent4>
        <a:srgbClr val="E04E39"/>
      </a:accent4>
      <a:accent5>
        <a:srgbClr val="006A52"/>
      </a:accent5>
      <a:accent6>
        <a:srgbClr val="D45D00"/>
      </a:accent6>
      <a:hlink>
        <a:srgbClr val="5BC2FF"/>
      </a:hlink>
      <a:folHlink>
        <a:srgbClr val="A4D6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1183</Words>
  <Application>Microsoft Office PowerPoint</Application>
  <PresentationFormat>On-screen Show (16:9)</PresentationFormat>
  <Paragraphs>67</Paragraphs>
  <Slides>7</Slides>
  <Notes>6</Notes>
  <HiddenSlides>0</HiddenSlides>
  <MMClips>0</MMClips>
  <ScaleCrop>false</ScaleCrop>
  <HeadingPairs>
    <vt:vector size="6" baseType="variant">
      <vt:variant>
        <vt:lpstr>Fonts Used</vt:lpstr>
      </vt:variant>
      <vt:variant>
        <vt:i4>5</vt:i4>
      </vt:variant>
      <vt:variant>
        <vt:lpstr>Theme</vt:lpstr>
      </vt:variant>
      <vt:variant>
        <vt:i4>19</vt:i4>
      </vt:variant>
      <vt:variant>
        <vt:lpstr>Slide Titles</vt:lpstr>
      </vt:variant>
      <vt:variant>
        <vt:i4>7</vt:i4>
      </vt:variant>
    </vt:vector>
  </HeadingPairs>
  <TitlesOfParts>
    <vt:vector size="31" baseType="lpstr">
      <vt:lpstr>Roboto</vt:lpstr>
      <vt:lpstr>Georgia</vt:lpstr>
      <vt:lpstr>Trebuchet MS</vt:lpstr>
      <vt:lpstr>Arial</vt:lpstr>
      <vt:lpstr>Calibri</vt:lpstr>
      <vt:lpstr>1_sph-powerpoint-v1</vt:lpstr>
      <vt:lpstr>4_sph-powerpoint-v1</vt:lpstr>
      <vt:lpstr>2_Simple Light</vt:lpstr>
      <vt:lpstr>Simple Light</vt:lpstr>
      <vt:lpstr>5_sph-powerpoint-v1</vt:lpstr>
      <vt:lpstr>sph-powerpoint-v1</vt:lpstr>
      <vt:lpstr>1_Simple Light</vt:lpstr>
      <vt:lpstr>3_sph-powerpoint-v1</vt:lpstr>
      <vt:lpstr>6_sph-powerpoint-v1</vt:lpstr>
      <vt:lpstr>7_sph-powerpoint-v1</vt:lpstr>
      <vt:lpstr>8_sph-powerpoint-v1</vt:lpstr>
      <vt:lpstr>9_sph-powerpoint-v1</vt:lpstr>
      <vt:lpstr>11_sph-powerpoint-v1</vt:lpstr>
      <vt:lpstr>12_sph-powerpoint-v1</vt:lpstr>
      <vt:lpstr>13_sph-powerpoint-v1</vt:lpstr>
      <vt:lpstr>14_sph-powerpoint-v1</vt:lpstr>
      <vt:lpstr>15_sph-powerpoint-v1</vt:lpstr>
      <vt:lpstr>16_sph-powerpoint-v1</vt:lpstr>
      <vt:lpstr>17_sph-powerpoint-v1</vt:lpstr>
      <vt:lpstr>Russia’s War in Ukraine</vt:lpstr>
      <vt:lpstr>PowerPoint Presentation</vt:lpstr>
      <vt:lpstr>Russia’s Invasion</vt:lpstr>
      <vt:lpstr>Recent timeline: Russia looms</vt:lpstr>
      <vt:lpstr>Russia War Crimes</vt:lpstr>
      <vt:lpstr>Public health impacts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Russia’s War in Ukraine</dc:title>
  <dc:creator>Tetyana P Shippee</dc:creator>
  <cp:lastModifiedBy>Tetyana P Shippee</cp:lastModifiedBy>
  <cp:revision>4</cp:revision>
  <dcterms:modified xsi:type="dcterms:W3CDTF">2022-05-10T04:06:40Z</dcterms:modified>
</cp:coreProperties>
</file>